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3" r:id="rId3"/>
    <p:sldId id="304" r:id="rId4"/>
    <p:sldId id="30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6" r:id="rId50"/>
    <p:sldId id="302" r:id="rId5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7"/>
    <p:restoredTop sz="94687"/>
  </p:normalViewPr>
  <p:slideViewPr>
    <p:cSldViewPr snapToGrid="0">
      <p:cViewPr varScale="1">
        <p:scale>
          <a:sx n="92" d="100"/>
          <a:sy n="92" d="100"/>
        </p:scale>
        <p:origin x="22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58B55-6AF6-2E75-92FC-5AF9F199D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82B5F2-42C4-213D-4894-19C823718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51CBD-86AF-119E-5951-488DB6E3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566851-E28D-26A7-6790-49EE225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6CDAB-0D6B-7272-C90E-744DB097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2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E7EBE-A186-C815-0D00-90CAF297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E556EB-71BA-B339-E08C-10731911C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1BD525-2616-20D8-C0BC-3699CAE1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E6519E-6858-F2C4-715E-3FB601414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D5043E-D479-BF1A-A7C7-C60B491B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14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7EE315-3A6E-DABF-27BE-F6C0919A6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A935A1-B253-BAB2-FABA-2840B7A2A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743D60-04A0-3546-5FCD-54A4CC1E2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0AEE23-A7F8-0DBD-CB88-23F379D5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EB0DA-AE4D-A8C5-012E-274C2CF0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59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13F65-38EA-0E18-C53E-167C8E93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2B12B4-3497-DD52-3123-42E6F7A2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28784D-644D-BF0F-013B-D1D7C0EE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3CDC18-EB9E-3322-9E2C-D1F2BA143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D99219-945E-058C-8B84-BBFE6C0D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8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7A8BB-4CBA-9C1F-6F80-46501BBE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A38D47-423B-F61F-677B-81C74E045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18E6F1-DFB0-3130-CA51-20D58C17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82663B-938F-000E-AA94-8F4DE80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F28FFD-F690-34DC-A991-EAEB7634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5260B-DC59-8BC4-0884-73C5C9CB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52EB0E-0AD7-C850-1B3B-3EBC26724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241A72-F2B1-7B6E-C72B-DA0CC500E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428C06-7EB5-0A89-52E6-72F04EF5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7901E-22DD-A89B-C96E-FE81939C2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72314D-F5DA-77CC-2B8D-1AB81453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75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2F447-D180-07D2-046B-79059AB3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ABE1F4-303C-A422-AABA-126D02D3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3BC5BC-1E20-962C-6622-F3E17A0CA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2DF11A-A112-3E9E-05AE-16C5446B0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A82ABB-08EB-FF61-73C8-4DBEBD235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8A3F5D-4C2B-C55E-042A-1ABD1DAC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CC2394-E414-582E-434E-2D59E8CE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B5CDC0-EA54-2847-B7BF-61118550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24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B39CC-D032-CB39-6A18-E64AE48A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E5228-E511-DBBB-F53C-13F5DF5E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737DE2-C279-1348-D949-A44CF283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E5FE1D-31DB-F8D3-8B6C-6FB91352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05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61E159-F1E2-2E8C-D709-B3330533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1B2E8C-A626-A3D0-D435-B9F88246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7FBC4A-80F7-FF3A-B150-17367D16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08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70620-39F7-9397-4780-54BD88988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D0F44-57D4-BBF2-7B27-9629E8B05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6D967F-F21D-E616-3873-031B49429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4ECF3B-2418-2739-9F7D-F62CCE22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9788CD-3F81-430D-18FC-94E40DE2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769F2D-5F9E-FA89-71C0-B935FDA8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9415D-5F19-01FC-3EA2-024DC1FB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C55FB4-A3C9-7BCC-1533-6134D4765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7D2282-2966-DBD0-B6CB-90C6E8550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88D443-7070-152D-0613-0ED05B21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7A8E6E-F1E9-C83E-57EE-12A0C0A9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D58D05-82AF-CEED-9D91-B5164316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11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C296AF-1BA9-98A7-57D8-FE2072A2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F0938A-215B-1DD7-44AE-87B692B7B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614AAA-F632-15F5-8D10-6650BACEC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8929DB-EDE1-BF45-9560-BE5170F4F299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28113-70CA-C463-B7D1-F5C82FCFC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E5B630-99F0-FC70-F021-2C644D771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D3E94B-06D0-D74C-9601-C3A379155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0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FC3D1C6-EE6D-C7C1-E009-EE5E9DF72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4E174-87A6-398E-5A34-AE353A89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8DDB73-8632-3AAF-4F93-48DE0939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2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1B76E-EF4C-0FC8-E154-0E4E3967A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C59E8E-2874-91F7-6240-EBA16F3B2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7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FF0E8-6F99-D51A-2C98-FB68A7E5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A45943-612E-2884-076B-136C70D1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84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D66A3-48A9-D9E9-4CA9-C9FD990A6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CADF32-A276-59E8-6766-7B546E64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9356-FCB9-39DD-143D-ACDD765D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22821D-DE17-37C4-B07C-3AEA6C7B4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73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A0729-9F3A-F92C-44D3-31215D033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4D8DB7-5D19-F102-EC82-C9887FD0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85A5A-A4EC-026F-EE96-3480FE98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D47679-AFF4-FC66-4C1A-25F81BC7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0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DB60-94F4-9A03-C8D9-D378C746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D8E1F0-4053-CDA6-EE3D-F7F50ED5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4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1195D-C673-E27A-227C-2A051F68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B37371-D848-D702-4735-3717E8E1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4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D8A3-AD96-58CF-9BC9-24D429AC1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78C90C-698F-295C-0AD4-4DBEFBE3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BF90D-1026-2C2A-D2C7-1B1E57680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76950E-1DC7-B4FD-AA6C-CC981574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75E42-76E8-5C2F-D88A-A8B80912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AAC60F-3B5A-B0C4-BEBE-826F2EBCE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6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0DE1-99C4-A5BD-489E-EB43C8269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30AE4C-DFC0-D4F8-E19E-CB856EDC0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4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0175D-0897-6DAE-27EA-7E9B5C9C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A21CA3-D8A6-B3A6-5857-3479BEF5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8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3E36-8419-48C0-E74E-AD1108D32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CB72E2-8CC2-4DB3-840B-B9595390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9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2145-CEC5-BC58-2DB8-157A1D941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5DEA3B-E6D2-FC03-6C0E-08D260A9E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9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C9635-2E64-E12C-8F6E-7DE16B97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E3D14F-C18D-C497-20D1-C6A857508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8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E0B75-A360-885B-6F30-B4E71906E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7FBB73-3BAB-70CB-B1CB-42C7BD27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20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A7D68-025F-15C8-3F46-8F37923D5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D20615-5BAB-1516-4514-1389A2B9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90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B689A-0657-C8EC-7C94-E4095AD13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F01C95-53C5-0EAF-8BC2-30172771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0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1B95E-A78F-4E2E-46D8-CB4BCC07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09163A-5E17-9B38-A297-1BE08768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1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0CB4-3F9B-3035-B63F-1900866BD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7B71E4-8DD8-4A82-A35B-38A67F358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45B87-D3EC-E55C-51CE-D2FD3F841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9FBC3F-EF17-5AFB-B7F0-C12282B0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83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0B67C-7649-4F01-32BC-F30C0F80F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06013C-A952-4F18-DA3B-DF26205D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0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5307-0D65-272C-3918-A776C2EF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EBF2C3-EBBD-1D57-31B7-D3B78364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88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A3C5-A388-B7AE-1550-D9D1D7AB6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9683EE-D8E3-25D4-AE49-BB7E2E7D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2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BA0FC-064B-0D09-5FFA-9A8B9D4C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87D0B1-C94B-EC6E-C9EA-4B490EB30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C6042-1A37-715F-3900-8ACFDB26E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57EB07-0722-1281-1BF5-AB65EE961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2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FE2D-09BB-E3B3-6692-7853917C0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5E7876-7665-128B-B030-820F9957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4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E7A15-224E-02DC-49F0-F04FC722D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6DC0F3-1722-445C-5E53-A956F23D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03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E727E-9E7C-4A38-0AF3-02DC1CE93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A3E8E5-B1B5-F367-3B37-F9CBECDE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29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B52C3-B72B-5A46-4D2A-E4889613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5F7955-D5F4-80B5-A6D5-BADDE89F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B1632-C452-E4CF-03E5-D042FE7FF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02759F-A16E-33C3-2DA9-2986C467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12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71FB-3EC3-A57A-E80F-EA703A21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BC7025-F529-DDD0-5C47-ABC32FA0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68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DC107-6C97-9DEC-A0E8-D1552C94E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66A853-35DD-2A37-4DDA-B976F57B3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94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2C82-4CDA-3E90-1565-FAF5CAA4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A6088B-69B4-B838-FB4C-53675DAB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7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CA836-2E1D-8325-1E13-9E2F0598B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D50B14-7D61-86A4-5B97-FC2C5F4A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1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78D09-EA5C-321B-8475-E7F16C7F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3F713-AF7F-E6A6-21BC-521F4309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4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79B0-3BAE-0379-64B3-92D066BF4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621A9C-32C7-37E2-5BCC-712CA1A9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2BC8-509A-0EE8-5D12-531198CD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D6FC80-4150-BAA9-31CC-22EE7C0A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96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A348-AE40-1DC2-8B2E-607376D15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FECCD7-A9EC-88EC-DD19-470BF373A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23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182F-80A2-3DE8-F3CC-A6BA22192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DD4A98-13DC-7D17-CADE-11C803A0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75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23077-99B1-F5D1-1376-45439E9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8C0E07-023B-09F8-48C0-0BFA59A3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4DCA0-EA31-032C-4BC5-26DF530D0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C415E4-7619-CDF1-1ABD-80450DB07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0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6B544-4060-CCD2-B209-60DB3A8D2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CEC2AC-8CCB-27EA-D8C8-16ADA843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20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08964-80BC-E032-7425-7D23EEFA0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F1AEDA-336A-162C-C34E-182ACAB5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0047E-D685-187B-0630-20F8A2BC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8CACBD-071E-86DC-A82A-A6B6E96F4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52CF0-F65E-0C23-1FDE-D5B4A8A16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93B5AD-0605-3C9F-424C-4E56EE4A1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1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CE61-8936-A2A2-BAA3-FCBCE8912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9D2AA9-3826-D06F-31ED-AC5B9E66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39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Panorámica</PresentationFormat>
  <Paragraphs>0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4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CRESPIN TOMALA, JOFFRE RICARDO</dc:creator>
  <cp:lastModifiedBy>USER-PC</cp:lastModifiedBy>
  <cp:revision>4</cp:revision>
  <dcterms:created xsi:type="dcterms:W3CDTF">2026-05-12T12:42:27Z</dcterms:created>
  <dcterms:modified xsi:type="dcterms:W3CDTF">2026-05-14T19:25:26Z</dcterms:modified>
</cp:coreProperties>
</file>