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62"/>
  </p:notesMasterIdLst>
  <p:sldIdLst>
    <p:sldId id="256" r:id="rId3"/>
    <p:sldId id="286" r:id="rId4"/>
    <p:sldId id="257" r:id="rId5"/>
    <p:sldId id="313" r:id="rId6"/>
    <p:sldId id="312" r:id="rId7"/>
    <p:sldId id="314" r:id="rId8"/>
    <p:sldId id="316" r:id="rId9"/>
    <p:sldId id="315" r:id="rId10"/>
    <p:sldId id="322" r:id="rId11"/>
    <p:sldId id="259" r:id="rId12"/>
    <p:sldId id="317" r:id="rId13"/>
    <p:sldId id="318" r:id="rId14"/>
    <p:sldId id="319" r:id="rId15"/>
    <p:sldId id="320" r:id="rId16"/>
    <p:sldId id="321" r:id="rId17"/>
    <p:sldId id="260" r:id="rId18"/>
    <p:sldId id="262" r:id="rId19"/>
    <p:sldId id="323" r:id="rId20"/>
    <p:sldId id="324" r:id="rId21"/>
    <p:sldId id="325" r:id="rId22"/>
    <p:sldId id="326" r:id="rId23"/>
    <p:sldId id="327" r:id="rId24"/>
    <p:sldId id="268" r:id="rId25"/>
    <p:sldId id="261" r:id="rId26"/>
    <p:sldId id="328" r:id="rId27"/>
    <p:sldId id="329" r:id="rId28"/>
    <p:sldId id="330" r:id="rId29"/>
    <p:sldId id="331" r:id="rId30"/>
    <p:sldId id="333" r:id="rId31"/>
    <p:sldId id="332" r:id="rId32"/>
    <p:sldId id="334" r:id="rId33"/>
    <p:sldId id="335" r:id="rId34"/>
    <p:sldId id="336" r:id="rId35"/>
    <p:sldId id="337" r:id="rId36"/>
    <p:sldId id="339" r:id="rId37"/>
    <p:sldId id="338" r:id="rId38"/>
    <p:sldId id="340" r:id="rId39"/>
    <p:sldId id="341" r:id="rId40"/>
    <p:sldId id="342" r:id="rId41"/>
    <p:sldId id="343" r:id="rId42"/>
    <p:sldId id="344" r:id="rId43"/>
    <p:sldId id="345" r:id="rId44"/>
    <p:sldId id="346" r:id="rId45"/>
    <p:sldId id="347" r:id="rId46"/>
    <p:sldId id="263" r:id="rId47"/>
    <p:sldId id="348" r:id="rId48"/>
    <p:sldId id="349" r:id="rId49"/>
    <p:sldId id="350" r:id="rId50"/>
    <p:sldId id="351" r:id="rId51"/>
    <p:sldId id="352" r:id="rId52"/>
    <p:sldId id="353" r:id="rId53"/>
    <p:sldId id="354" r:id="rId54"/>
    <p:sldId id="355" r:id="rId55"/>
    <p:sldId id="356" r:id="rId56"/>
    <p:sldId id="357" r:id="rId57"/>
    <p:sldId id="358" r:id="rId58"/>
    <p:sldId id="311" r:id="rId59"/>
    <p:sldId id="360" r:id="rId60"/>
    <p:sldId id="359" r:id="rId61"/>
  </p:sldIdLst>
  <p:sldSz cx="9144000" cy="5143500" type="screen16x9"/>
  <p:notesSz cx="6858000" cy="9144000"/>
  <p:embeddedFontLst>
    <p:embeddedFont>
      <p:font typeface="Bahnschrift Condensed" panose="020B0502040204020203" pitchFamily="34" charset="0"/>
      <p:regular r:id="rId63"/>
      <p:bold r:id="rId64"/>
    </p:embeddedFont>
    <p:embeddedFont>
      <p:font typeface="Butterscotch" panose="020B0604020202020204" charset="0"/>
      <p:regular r:id="rId65"/>
    </p:embeddedFont>
    <p:embeddedFont>
      <p:font typeface="Catalish Huntera" panose="020B0604020202020204" charset="0"/>
      <p:regular r:id="rId66"/>
    </p:embeddedFont>
    <p:embeddedFont>
      <p:font typeface="Century Gothic" panose="020B0502020202020204" pitchFamily="34" charset="0"/>
      <p:regular r:id="rId67"/>
      <p:bold r:id="rId68"/>
      <p:italic r:id="rId69"/>
      <p:boldItalic r:id="rId70"/>
    </p:embeddedFont>
    <p:embeddedFont>
      <p:font typeface="Cousine" panose="020B0604020202020204" charset="0"/>
      <p:regular r:id="rId71"/>
      <p:bold r:id="rId72"/>
      <p:italic r:id="rId73"/>
      <p:boldItalic r:id="rId74"/>
    </p:embeddedFont>
    <p:embeddedFont>
      <p:font typeface="Maven Pro" panose="020B0604020202020204" charset="0"/>
      <p:regular r:id="rId75"/>
      <p:bold r:id="rId76"/>
    </p:embeddedFont>
    <p:embeddedFont>
      <p:font typeface="Microsoft YaHei Light" panose="020B0502040204020203" pitchFamily="34" charset="-122"/>
      <p:regular r:id="rId77"/>
    </p:embeddedFont>
    <p:embeddedFont>
      <p:font typeface="Montserrat" panose="020F0502020204030204" pitchFamily="2" charset="0"/>
      <p:regular r:id="rId78"/>
      <p:bold r:id="rId79"/>
      <p:italic r:id="rId80"/>
      <p:boldItalic r:id="rId81"/>
    </p:embeddedFont>
    <p:embeddedFont>
      <p:font typeface="Poppins" panose="020B0502040204020203" pitchFamily="2" charset="0"/>
      <p:regular r:id="rId82"/>
      <p:bold r:id="rId83"/>
      <p:italic r:id="rId84"/>
      <p:boldItalic r:id="rId85"/>
    </p:embeddedFont>
    <p:embeddedFont>
      <p:font typeface="Proxima Nova" panose="020B060402020202020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B5B960-F365-4656-A7DD-FAF1FE45B35E}">
  <a:tblStyle styleId="{1CB5B960-F365-4656-A7DD-FAF1FE45B3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FC62E5-C9D9-4634-89D9-0F4149B9C1B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9.xml"/><Relationship Id="rId82"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e91eb690e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e91eb690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e91eb690e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e91eb690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752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e91eb690e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e91eb690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07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e91eb690e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e91eb690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800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e91eb690e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e91eb690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546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1e91eb690e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1e91eb690e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30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e91eb690e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e91eb690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e932d6227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e932d6227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e932d6227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e932d6227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625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e932d6227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e932d6227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92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28cc7b9663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7" name="Google Shape;1627;g28cc7b9663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e932d6227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e932d6227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12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e932d6227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e932d6227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979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e932d6227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8" name="Google Shape;1118;g1e932d6227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095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1e932d62275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1e932d62275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1511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7735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1187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990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72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3ce2af5b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13ce2af5b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392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0270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03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7793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802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524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0835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599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8cc7b9663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28cc7b9663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6324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e932d62275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e932d6227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01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3ce2af5b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3ce2af5b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96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e932d62275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e932d6227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037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e932d62275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e932d6227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8363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e932d62275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e932d6227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853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e932d62275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e932d6227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91419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e932d62275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e932d6227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36959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79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2393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515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198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3ce2af5b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3ce2af5b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354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805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153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9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722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543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2326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e91eb690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e91eb690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2193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1"/>
        <p:cNvGrpSpPr/>
        <p:nvPr/>
      </p:nvGrpSpPr>
      <p:grpSpPr>
        <a:xfrm>
          <a:off x="0" y="0"/>
          <a:ext cx="0" cy="0"/>
          <a:chOff x="0" y="0"/>
          <a:chExt cx="0" cy="0"/>
        </a:xfrm>
      </p:grpSpPr>
      <p:sp>
        <p:nvSpPr>
          <p:cNvPr id="11822" name="Google Shape;11822;g28cc7b96639_0_22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3" name="Google Shape;11823;g28cc7b96639_0_22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1"/>
        <p:cNvGrpSpPr/>
        <p:nvPr/>
      </p:nvGrpSpPr>
      <p:grpSpPr>
        <a:xfrm>
          <a:off x="0" y="0"/>
          <a:ext cx="0" cy="0"/>
          <a:chOff x="0" y="0"/>
          <a:chExt cx="0" cy="0"/>
        </a:xfrm>
      </p:grpSpPr>
      <p:sp>
        <p:nvSpPr>
          <p:cNvPr id="11822" name="Google Shape;11822;g28cc7b96639_0_22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3" name="Google Shape;11823;g28cc7b96639_0_22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7337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1"/>
        <p:cNvGrpSpPr/>
        <p:nvPr/>
      </p:nvGrpSpPr>
      <p:grpSpPr>
        <a:xfrm>
          <a:off x="0" y="0"/>
          <a:ext cx="0" cy="0"/>
          <a:chOff x="0" y="0"/>
          <a:chExt cx="0" cy="0"/>
        </a:xfrm>
      </p:grpSpPr>
      <p:sp>
        <p:nvSpPr>
          <p:cNvPr id="11822" name="Google Shape;11822;g28cc7b96639_0_22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3" name="Google Shape;11823;g28cc7b96639_0_22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71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3ce2af5b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3ce2af5b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1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3ce2af5b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13ce2af5b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532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3ce2af5b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13ce2af5b7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116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e91eb690e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e91eb690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4905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924" y="0"/>
            <a:ext cx="9128151" cy="5143499"/>
          </a:xfrm>
          <a:prstGeom prst="rect">
            <a:avLst/>
          </a:prstGeom>
          <a:noFill/>
          <a:ln>
            <a:noFill/>
          </a:ln>
        </p:spPr>
      </p:pic>
      <p:sp>
        <p:nvSpPr>
          <p:cNvPr id="10" name="Google Shape;10;p2"/>
          <p:cNvSpPr/>
          <p:nvPr/>
        </p:nvSpPr>
        <p:spPr>
          <a:xfrm rot="10800000" flipH="1">
            <a:off x="-78450"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 name="Google Shape;11;p2"/>
          <p:cNvSpPr txBox="1">
            <a:spLocks noGrp="1"/>
          </p:cNvSpPr>
          <p:nvPr>
            <p:ph type="ctrTitle"/>
          </p:nvPr>
        </p:nvSpPr>
        <p:spPr>
          <a:xfrm>
            <a:off x="2308350" y="1494300"/>
            <a:ext cx="45273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308350" y="3204600"/>
            <a:ext cx="4527300" cy="444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310"/>
        <p:cNvGrpSpPr/>
        <p:nvPr/>
      </p:nvGrpSpPr>
      <p:grpSpPr>
        <a:xfrm>
          <a:off x="0" y="0"/>
          <a:ext cx="0" cy="0"/>
          <a:chOff x="0" y="0"/>
          <a:chExt cx="0" cy="0"/>
        </a:xfrm>
      </p:grpSpPr>
      <p:grpSp>
        <p:nvGrpSpPr>
          <p:cNvPr id="311" name="Google Shape;311;p14"/>
          <p:cNvGrpSpPr/>
          <p:nvPr/>
        </p:nvGrpSpPr>
        <p:grpSpPr>
          <a:xfrm>
            <a:off x="-1294537" y="-911075"/>
            <a:ext cx="10209225" cy="4536563"/>
            <a:chOff x="-1294537" y="-911075"/>
            <a:chExt cx="10209225" cy="4536563"/>
          </a:xfrm>
        </p:grpSpPr>
        <p:sp>
          <p:nvSpPr>
            <p:cNvPr id="312" name="Google Shape;312;p14"/>
            <p:cNvSpPr/>
            <p:nvPr/>
          </p:nvSpPr>
          <p:spPr>
            <a:xfrm rot="10800000" flipH="1">
              <a:off x="-125475" y="-71600"/>
              <a:ext cx="3162000" cy="6111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313" name="Google Shape;313;p14"/>
            <p:cNvGrpSpPr/>
            <p:nvPr/>
          </p:nvGrpSpPr>
          <p:grpSpPr>
            <a:xfrm>
              <a:off x="7928563" y="-911075"/>
              <a:ext cx="986125" cy="2095500"/>
              <a:chOff x="7631225" y="2241175"/>
              <a:chExt cx="986125" cy="2095500"/>
            </a:xfrm>
          </p:grpSpPr>
          <p:cxnSp>
            <p:nvCxnSpPr>
              <p:cNvPr id="314" name="Google Shape;314;p1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1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1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1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1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19" name="Google Shape;319;p1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20" name="Google Shape;320;p1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21" name="Google Shape;321;p1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22" name="Google Shape;322;p1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23" name="Google Shape;323;p1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24" name="Google Shape;324;p1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1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1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327" name="Google Shape;327;p1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328" name="Google Shape;328;p14"/>
            <p:cNvGrpSpPr/>
            <p:nvPr/>
          </p:nvGrpSpPr>
          <p:grpSpPr>
            <a:xfrm>
              <a:off x="-1294537" y="1741238"/>
              <a:ext cx="1885275" cy="1884250"/>
              <a:chOff x="2609275" y="3149350"/>
              <a:chExt cx="1885275" cy="1884250"/>
            </a:xfrm>
          </p:grpSpPr>
          <p:sp>
            <p:nvSpPr>
              <p:cNvPr id="329" name="Google Shape;329;p14"/>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48" name="Google Shape;348;p14"/>
          <p:cNvPicPr preferRelativeResize="0"/>
          <p:nvPr/>
        </p:nvPicPr>
        <p:blipFill>
          <a:blip r:embed="rId2">
            <a:alphaModFix/>
          </a:blip>
          <a:stretch>
            <a:fillRect/>
          </a:stretch>
        </p:blipFill>
        <p:spPr>
          <a:xfrm flipH="1">
            <a:off x="7924" y="0"/>
            <a:ext cx="9128151" cy="5143499"/>
          </a:xfrm>
          <a:prstGeom prst="rect">
            <a:avLst/>
          </a:prstGeom>
          <a:noFill/>
          <a:ln>
            <a:noFill/>
          </a:ln>
        </p:spPr>
      </p:pic>
      <p:sp>
        <p:nvSpPr>
          <p:cNvPr id="349" name="Google Shape;349;p14"/>
          <p:cNvSpPr/>
          <p:nvPr/>
        </p:nvSpPr>
        <p:spPr>
          <a:xfrm>
            <a:off x="7925" y="4827250"/>
            <a:ext cx="22635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350" name="Google Shape;350;p14"/>
          <p:cNvSpPr txBox="1">
            <a:spLocks noGrp="1"/>
          </p:cNvSpPr>
          <p:nvPr>
            <p:ph type="title"/>
          </p:nvPr>
        </p:nvSpPr>
        <p:spPr>
          <a:xfrm>
            <a:off x="1228600" y="2956328"/>
            <a:ext cx="6686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200"/>
              <a:buNone/>
              <a:defRPr>
                <a:solidFill>
                  <a:schemeClr val="dk1"/>
                </a:solidFill>
              </a:defRPr>
            </a:lvl1pPr>
            <a:lvl2pPr lvl="1" algn="ctr" rtl="0">
              <a:spcBef>
                <a:spcPts val="0"/>
              </a:spcBef>
              <a:spcAft>
                <a:spcPts val="0"/>
              </a:spcAft>
              <a:buClr>
                <a:schemeClr val="dk1"/>
              </a:buClr>
              <a:buSzPts val="2200"/>
              <a:buNone/>
              <a:defRPr sz="2200">
                <a:solidFill>
                  <a:schemeClr val="dk1"/>
                </a:solidFill>
              </a:defRPr>
            </a:lvl2pPr>
            <a:lvl3pPr lvl="2" algn="ctr" rtl="0">
              <a:spcBef>
                <a:spcPts val="0"/>
              </a:spcBef>
              <a:spcAft>
                <a:spcPts val="0"/>
              </a:spcAft>
              <a:buClr>
                <a:schemeClr val="dk1"/>
              </a:buClr>
              <a:buSzPts val="2200"/>
              <a:buNone/>
              <a:defRPr sz="2200">
                <a:solidFill>
                  <a:schemeClr val="dk1"/>
                </a:solidFill>
              </a:defRPr>
            </a:lvl3pPr>
            <a:lvl4pPr lvl="3" algn="ctr" rtl="0">
              <a:spcBef>
                <a:spcPts val="0"/>
              </a:spcBef>
              <a:spcAft>
                <a:spcPts val="0"/>
              </a:spcAft>
              <a:buClr>
                <a:schemeClr val="dk1"/>
              </a:buClr>
              <a:buSzPts val="2200"/>
              <a:buNone/>
              <a:defRPr sz="2200">
                <a:solidFill>
                  <a:schemeClr val="dk1"/>
                </a:solidFill>
              </a:defRPr>
            </a:lvl4pPr>
            <a:lvl5pPr lvl="4" algn="ctr" rtl="0">
              <a:spcBef>
                <a:spcPts val="0"/>
              </a:spcBef>
              <a:spcAft>
                <a:spcPts val="0"/>
              </a:spcAft>
              <a:buClr>
                <a:schemeClr val="dk1"/>
              </a:buClr>
              <a:buSzPts val="2200"/>
              <a:buNone/>
              <a:defRPr sz="2200">
                <a:solidFill>
                  <a:schemeClr val="dk1"/>
                </a:solidFill>
              </a:defRPr>
            </a:lvl5pPr>
            <a:lvl6pPr lvl="5" algn="ctr" rtl="0">
              <a:spcBef>
                <a:spcPts val="0"/>
              </a:spcBef>
              <a:spcAft>
                <a:spcPts val="0"/>
              </a:spcAft>
              <a:buClr>
                <a:schemeClr val="dk1"/>
              </a:buClr>
              <a:buSzPts val="2200"/>
              <a:buNone/>
              <a:defRPr sz="2200">
                <a:solidFill>
                  <a:schemeClr val="dk1"/>
                </a:solidFill>
              </a:defRPr>
            </a:lvl6pPr>
            <a:lvl7pPr lvl="6" algn="ctr" rtl="0">
              <a:spcBef>
                <a:spcPts val="0"/>
              </a:spcBef>
              <a:spcAft>
                <a:spcPts val="0"/>
              </a:spcAft>
              <a:buClr>
                <a:schemeClr val="dk1"/>
              </a:buClr>
              <a:buSzPts val="2200"/>
              <a:buNone/>
              <a:defRPr sz="2200">
                <a:solidFill>
                  <a:schemeClr val="dk1"/>
                </a:solidFill>
              </a:defRPr>
            </a:lvl7pPr>
            <a:lvl8pPr lvl="7" algn="ctr" rtl="0">
              <a:spcBef>
                <a:spcPts val="0"/>
              </a:spcBef>
              <a:spcAft>
                <a:spcPts val="0"/>
              </a:spcAft>
              <a:buClr>
                <a:schemeClr val="dk1"/>
              </a:buClr>
              <a:buSzPts val="2200"/>
              <a:buNone/>
              <a:defRPr sz="2200">
                <a:solidFill>
                  <a:schemeClr val="dk1"/>
                </a:solidFill>
              </a:defRPr>
            </a:lvl8pPr>
            <a:lvl9pPr lvl="8" algn="ctr" rtl="0">
              <a:spcBef>
                <a:spcPts val="0"/>
              </a:spcBef>
              <a:spcAft>
                <a:spcPts val="0"/>
              </a:spcAft>
              <a:buClr>
                <a:schemeClr val="dk1"/>
              </a:buClr>
              <a:buSzPts val="2200"/>
              <a:buNone/>
              <a:defRPr sz="2200">
                <a:solidFill>
                  <a:schemeClr val="dk1"/>
                </a:solidFill>
              </a:defRPr>
            </a:lvl9pPr>
          </a:lstStyle>
          <a:p>
            <a:endParaRPr/>
          </a:p>
        </p:txBody>
      </p:sp>
      <p:sp>
        <p:nvSpPr>
          <p:cNvPr id="351" name="Google Shape;351;p14"/>
          <p:cNvSpPr txBox="1">
            <a:spLocks noGrp="1"/>
          </p:cNvSpPr>
          <p:nvPr>
            <p:ph type="subTitle" idx="1"/>
          </p:nvPr>
        </p:nvSpPr>
        <p:spPr>
          <a:xfrm>
            <a:off x="1228600" y="1538275"/>
            <a:ext cx="6686700" cy="1487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352"/>
        <p:cNvGrpSpPr/>
        <p:nvPr/>
      </p:nvGrpSpPr>
      <p:grpSpPr>
        <a:xfrm>
          <a:off x="0" y="0"/>
          <a:ext cx="0" cy="0"/>
          <a:chOff x="0" y="0"/>
          <a:chExt cx="0" cy="0"/>
        </a:xfrm>
      </p:grpSpPr>
      <p:pic>
        <p:nvPicPr>
          <p:cNvPr id="353" name="Google Shape;353;p15"/>
          <p:cNvPicPr preferRelativeResize="0"/>
          <p:nvPr/>
        </p:nvPicPr>
        <p:blipFill>
          <a:blip r:embed="rId2">
            <a:alphaModFix/>
          </a:blip>
          <a:stretch>
            <a:fillRect/>
          </a:stretch>
        </p:blipFill>
        <p:spPr>
          <a:xfrm rot="10800000">
            <a:off x="7924" y="0"/>
            <a:ext cx="9128151" cy="5143499"/>
          </a:xfrm>
          <a:prstGeom prst="rect">
            <a:avLst/>
          </a:prstGeom>
          <a:noFill/>
          <a:ln>
            <a:noFill/>
          </a:ln>
        </p:spPr>
      </p:pic>
      <p:grpSp>
        <p:nvGrpSpPr>
          <p:cNvPr id="354" name="Google Shape;354;p15"/>
          <p:cNvGrpSpPr/>
          <p:nvPr/>
        </p:nvGrpSpPr>
        <p:grpSpPr>
          <a:xfrm>
            <a:off x="6912000" y="0"/>
            <a:ext cx="2450875" cy="5156372"/>
            <a:chOff x="6912000" y="0"/>
            <a:chExt cx="2450875" cy="5156372"/>
          </a:xfrm>
        </p:grpSpPr>
        <p:sp>
          <p:nvSpPr>
            <p:cNvPr id="355" name="Google Shape;355;p15"/>
            <p:cNvSpPr/>
            <p:nvPr/>
          </p:nvSpPr>
          <p:spPr>
            <a:xfrm rot="10800000">
              <a:off x="8516400" y="3699572"/>
              <a:ext cx="627600" cy="14568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356" name="Google Shape;356;p15"/>
            <p:cNvSpPr/>
            <p:nvPr/>
          </p:nvSpPr>
          <p:spPr>
            <a:xfrm>
              <a:off x="7480375" y="468420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357" name="Google Shape;357;p15"/>
            <p:cNvSpPr/>
            <p:nvPr/>
          </p:nvSpPr>
          <p:spPr>
            <a:xfrm rot="10800000">
              <a:off x="6912000" y="0"/>
              <a:ext cx="2232000" cy="4617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grpSp>
        <p:nvGrpSpPr>
          <p:cNvPr id="358" name="Google Shape;358;p15"/>
          <p:cNvGrpSpPr/>
          <p:nvPr/>
        </p:nvGrpSpPr>
        <p:grpSpPr>
          <a:xfrm>
            <a:off x="-2178113" y="927159"/>
            <a:ext cx="5103863" cy="4329741"/>
            <a:chOff x="-2178113" y="927159"/>
            <a:chExt cx="5103863" cy="4329741"/>
          </a:xfrm>
        </p:grpSpPr>
        <p:sp>
          <p:nvSpPr>
            <p:cNvPr id="359" name="Google Shape;359;p15"/>
            <p:cNvSpPr/>
            <p:nvPr/>
          </p:nvSpPr>
          <p:spPr>
            <a:xfrm rot="8100000">
              <a:off x="-1696423" y="1408849"/>
              <a:ext cx="2325803" cy="2325803"/>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a:off x="-78450" y="4684200"/>
              <a:ext cx="3004200" cy="5727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361" name="Google Shape;361;p15"/>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413"/>
        <p:cNvGrpSpPr/>
        <p:nvPr/>
      </p:nvGrpSpPr>
      <p:grpSpPr>
        <a:xfrm>
          <a:off x="0" y="0"/>
          <a:ext cx="0" cy="0"/>
          <a:chOff x="0" y="0"/>
          <a:chExt cx="0" cy="0"/>
        </a:xfrm>
      </p:grpSpPr>
      <p:pic>
        <p:nvPicPr>
          <p:cNvPr id="414" name="Google Shape;414;p18"/>
          <p:cNvPicPr preferRelativeResize="0"/>
          <p:nvPr/>
        </p:nvPicPr>
        <p:blipFill>
          <a:blip r:embed="rId2">
            <a:alphaModFix/>
          </a:blip>
          <a:stretch>
            <a:fillRect/>
          </a:stretch>
        </p:blipFill>
        <p:spPr>
          <a:xfrm rot="10800000" flipH="1">
            <a:off x="7924" y="0"/>
            <a:ext cx="9128151" cy="5143499"/>
          </a:xfrm>
          <a:prstGeom prst="rect">
            <a:avLst/>
          </a:prstGeom>
          <a:noFill/>
          <a:ln>
            <a:noFill/>
          </a:ln>
        </p:spPr>
      </p:pic>
      <p:grpSp>
        <p:nvGrpSpPr>
          <p:cNvPr id="415" name="Google Shape;415;p18"/>
          <p:cNvGrpSpPr/>
          <p:nvPr/>
        </p:nvGrpSpPr>
        <p:grpSpPr>
          <a:xfrm>
            <a:off x="0" y="3870800"/>
            <a:ext cx="2263500" cy="1272725"/>
            <a:chOff x="0" y="3870800"/>
            <a:chExt cx="2263500" cy="1272725"/>
          </a:xfrm>
        </p:grpSpPr>
        <p:sp>
          <p:nvSpPr>
            <p:cNvPr id="416" name="Google Shape;416;p18"/>
            <p:cNvSpPr/>
            <p:nvPr/>
          </p:nvSpPr>
          <p:spPr>
            <a:xfrm>
              <a:off x="0" y="3870800"/>
              <a:ext cx="986100" cy="12726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17" name="Google Shape;417;p18"/>
            <p:cNvSpPr/>
            <p:nvPr/>
          </p:nvSpPr>
          <p:spPr>
            <a:xfrm>
              <a:off x="0" y="4829725"/>
              <a:ext cx="22635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418" name="Google Shape;418;p18"/>
          <p:cNvSpPr/>
          <p:nvPr/>
        </p:nvSpPr>
        <p:spPr>
          <a:xfrm rot="-5400000">
            <a:off x="8241950" y="1557350"/>
            <a:ext cx="2325825" cy="2325825"/>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8"/>
          <p:cNvSpPr txBox="1">
            <a:spLocks noGrp="1"/>
          </p:cNvSpPr>
          <p:nvPr>
            <p:ph type="title"/>
          </p:nvPr>
        </p:nvSpPr>
        <p:spPr>
          <a:xfrm>
            <a:off x="2444050" y="1769288"/>
            <a:ext cx="4255800" cy="11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800"/>
              <a:buNone/>
              <a:defRPr sz="72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20" name="Google Shape;420;p18"/>
          <p:cNvSpPr txBox="1">
            <a:spLocks noGrp="1"/>
          </p:cNvSpPr>
          <p:nvPr>
            <p:ph type="subTitle" idx="1"/>
          </p:nvPr>
        </p:nvSpPr>
        <p:spPr>
          <a:xfrm>
            <a:off x="2444050" y="2695016"/>
            <a:ext cx="4255800" cy="6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5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8_1">
    <p:spTree>
      <p:nvGrpSpPr>
        <p:cNvPr id="1" name="Shape 877"/>
        <p:cNvGrpSpPr/>
        <p:nvPr/>
      </p:nvGrpSpPr>
      <p:grpSpPr>
        <a:xfrm>
          <a:off x="0" y="0"/>
          <a:ext cx="0" cy="0"/>
          <a:chOff x="0" y="0"/>
          <a:chExt cx="0" cy="0"/>
        </a:xfrm>
      </p:grpSpPr>
      <p:pic>
        <p:nvPicPr>
          <p:cNvPr id="878" name="Google Shape;878;p32"/>
          <p:cNvPicPr preferRelativeResize="0"/>
          <p:nvPr/>
        </p:nvPicPr>
        <p:blipFill>
          <a:blip r:embed="rId2">
            <a:alphaModFix/>
          </a:blip>
          <a:stretch>
            <a:fillRect/>
          </a:stretch>
        </p:blipFill>
        <p:spPr>
          <a:xfrm rot="10800000">
            <a:off x="7924" y="0"/>
            <a:ext cx="9128151" cy="51434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_1_1">
    <p:spTree>
      <p:nvGrpSpPr>
        <p:cNvPr id="1" name="Shape 879"/>
        <p:cNvGrpSpPr/>
        <p:nvPr/>
      </p:nvGrpSpPr>
      <p:grpSpPr>
        <a:xfrm>
          <a:off x="0" y="0"/>
          <a:ext cx="0" cy="0"/>
          <a:chOff x="0" y="0"/>
          <a:chExt cx="0" cy="0"/>
        </a:xfrm>
      </p:grpSpPr>
      <p:pic>
        <p:nvPicPr>
          <p:cNvPr id="880" name="Google Shape;880;p33"/>
          <p:cNvPicPr preferRelativeResize="0"/>
          <p:nvPr/>
        </p:nvPicPr>
        <p:blipFill>
          <a:blip r:embed="rId2">
            <a:alphaModFix/>
          </a:blip>
          <a:stretch>
            <a:fillRect/>
          </a:stretch>
        </p:blipFill>
        <p:spPr>
          <a:xfrm rot="10800000" flipH="1">
            <a:off x="7924" y="0"/>
            <a:ext cx="9128151" cy="5143499"/>
          </a:xfrm>
          <a:prstGeom prst="rect">
            <a:avLst/>
          </a:prstGeom>
          <a:noFill/>
          <a:ln>
            <a:noFill/>
          </a:ln>
        </p:spPr>
      </p:pic>
      <p:grpSp>
        <p:nvGrpSpPr>
          <p:cNvPr id="881" name="Google Shape;881;p33"/>
          <p:cNvGrpSpPr/>
          <p:nvPr/>
        </p:nvGrpSpPr>
        <p:grpSpPr>
          <a:xfrm>
            <a:off x="0" y="-25"/>
            <a:ext cx="9552075" cy="5143375"/>
            <a:chOff x="0" y="-25"/>
            <a:chExt cx="9552075" cy="5143375"/>
          </a:xfrm>
        </p:grpSpPr>
        <p:sp>
          <p:nvSpPr>
            <p:cNvPr id="882" name="Google Shape;882;p33"/>
            <p:cNvSpPr/>
            <p:nvPr/>
          </p:nvSpPr>
          <p:spPr>
            <a:xfrm>
              <a:off x="0" y="0"/>
              <a:ext cx="722400" cy="24021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883" name="Google Shape;883;p33"/>
            <p:cNvSpPr/>
            <p:nvPr/>
          </p:nvSpPr>
          <p:spPr>
            <a:xfrm flipH="1">
              <a:off x="6943500" y="4306950"/>
              <a:ext cx="2200500" cy="8364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884" name="Google Shape;884;p33"/>
            <p:cNvSpPr/>
            <p:nvPr/>
          </p:nvSpPr>
          <p:spPr>
            <a:xfrm rot="10800000" flipH="1">
              <a:off x="0" y="-25"/>
              <a:ext cx="2263500" cy="8421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885" name="Google Shape;885;p33"/>
            <p:cNvSpPr/>
            <p:nvPr/>
          </p:nvSpPr>
          <p:spPr>
            <a:xfrm>
              <a:off x="766957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grpSp>
        <p:nvGrpSpPr>
          <p:cNvPr id="886" name="Google Shape;886;p33"/>
          <p:cNvGrpSpPr/>
          <p:nvPr/>
        </p:nvGrpSpPr>
        <p:grpSpPr>
          <a:xfrm>
            <a:off x="489563" y="-211525"/>
            <a:ext cx="8425113" cy="6291588"/>
            <a:chOff x="489563" y="-211525"/>
            <a:chExt cx="8425113" cy="6291588"/>
          </a:xfrm>
        </p:grpSpPr>
        <p:grpSp>
          <p:nvGrpSpPr>
            <p:cNvPr id="887" name="Google Shape;887;p33"/>
            <p:cNvGrpSpPr/>
            <p:nvPr/>
          </p:nvGrpSpPr>
          <p:grpSpPr>
            <a:xfrm>
              <a:off x="489563" y="4195813"/>
              <a:ext cx="1885275" cy="1884250"/>
              <a:chOff x="2609275" y="3149350"/>
              <a:chExt cx="1885275" cy="1884250"/>
            </a:xfrm>
          </p:grpSpPr>
          <p:sp>
            <p:nvSpPr>
              <p:cNvPr id="888" name="Google Shape;888;p33"/>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3"/>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3"/>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3"/>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3"/>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3"/>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3"/>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3"/>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3"/>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3"/>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3"/>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3"/>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3"/>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3"/>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3"/>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33"/>
            <p:cNvGrpSpPr/>
            <p:nvPr/>
          </p:nvGrpSpPr>
          <p:grpSpPr>
            <a:xfrm>
              <a:off x="7928550" y="-211525"/>
              <a:ext cx="986125" cy="2095500"/>
              <a:chOff x="7631225" y="2241175"/>
              <a:chExt cx="986125" cy="2095500"/>
            </a:xfrm>
          </p:grpSpPr>
          <p:cxnSp>
            <p:nvCxnSpPr>
              <p:cNvPr id="908" name="Google Shape;908;p33"/>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09" name="Google Shape;909;p33"/>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0" name="Google Shape;910;p33"/>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1" name="Google Shape;911;p33"/>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2" name="Google Shape;912;p33"/>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3" name="Google Shape;913;p33"/>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4" name="Google Shape;914;p33"/>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5" name="Google Shape;915;p33"/>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6" name="Google Shape;916;p33"/>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7" name="Google Shape;917;p33"/>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8" name="Google Shape;918;p33"/>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9" name="Google Shape;919;p33"/>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20" name="Google Shape;920;p33"/>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21" name="Google Shape;921;p33"/>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92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7924" y="0"/>
            <a:ext cx="9128151" cy="5143499"/>
          </a:xfrm>
          <a:prstGeom prst="rect">
            <a:avLst/>
          </a:prstGeom>
          <a:noFill/>
          <a:ln>
            <a:noFill/>
          </a:ln>
        </p:spPr>
      </p:pic>
      <p:grpSp>
        <p:nvGrpSpPr>
          <p:cNvPr id="15" name="Google Shape;15;p3"/>
          <p:cNvGrpSpPr/>
          <p:nvPr/>
        </p:nvGrpSpPr>
        <p:grpSpPr>
          <a:xfrm>
            <a:off x="0" y="0"/>
            <a:ext cx="9513725" cy="5143425"/>
            <a:chOff x="0" y="0"/>
            <a:chExt cx="9513725" cy="5143425"/>
          </a:xfrm>
        </p:grpSpPr>
        <p:sp>
          <p:nvSpPr>
            <p:cNvPr id="16" name="Google Shape;16;p3"/>
            <p:cNvSpPr/>
            <p:nvPr/>
          </p:nvSpPr>
          <p:spPr>
            <a:xfrm>
              <a:off x="8421625" y="0"/>
              <a:ext cx="722400" cy="18714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7" name="Google Shape;17;p3"/>
            <p:cNvSpPr/>
            <p:nvPr/>
          </p:nvSpPr>
          <p:spPr>
            <a:xfrm>
              <a:off x="0" y="4014825"/>
              <a:ext cx="1492500" cy="1128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8" name="Google Shape;18;p3"/>
            <p:cNvSpPr/>
            <p:nvPr/>
          </p:nvSpPr>
          <p:spPr>
            <a:xfrm>
              <a:off x="0" y="4829625"/>
              <a:ext cx="22158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9" name="Google Shape;19;p3"/>
            <p:cNvSpPr/>
            <p:nvPr/>
          </p:nvSpPr>
          <p:spPr>
            <a:xfrm>
              <a:off x="7631225" y="32650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grpSp>
        <p:nvGrpSpPr>
          <p:cNvPr id="20" name="Google Shape;20;p3"/>
          <p:cNvGrpSpPr/>
          <p:nvPr/>
        </p:nvGrpSpPr>
        <p:grpSpPr>
          <a:xfrm>
            <a:off x="-78450" y="-78300"/>
            <a:ext cx="6346163" cy="6476788"/>
            <a:chOff x="-78450" y="-78300"/>
            <a:chExt cx="6346163" cy="6476788"/>
          </a:xfrm>
        </p:grpSpPr>
        <p:sp>
          <p:nvSpPr>
            <p:cNvPr id="21" name="Google Shape;21;p3"/>
            <p:cNvSpPr/>
            <p:nvPr/>
          </p:nvSpPr>
          <p:spPr>
            <a:xfrm rot="10800000" flipH="1">
              <a:off x="-78450"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22" name="Google Shape;22;p3"/>
            <p:cNvGrpSpPr/>
            <p:nvPr/>
          </p:nvGrpSpPr>
          <p:grpSpPr>
            <a:xfrm>
              <a:off x="4382438" y="4514238"/>
              <a:ext cx="1885275" cy="1884250"/>
              <a:chOff x="2609275" y="3149350"/>
              <a:chExt cx="1885275" cy="1884250"/>
            </a:xfrm>
          </p:grpSpPr>
          <p:sp>
            <p:nvSpPr>
              <p:cNvPr id="23" name="Google Shape;23;p3"/>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 name="Google Shape;42;p3"/>
          <p:cNvSpPr txBox="1">
            <a:spLocks noGrp="1"/>
          </p:cNvSpPr>
          <p:nvPr>
            <p:ph type="title"/>
          </p:nvPr>
        </p:nvSpPr>
        <p:spPr>
          <a:xfrm>
            <a:off x="2364450" y="2361300"/>
            <a:ext cx="4415100" cy="1510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3" name="Google Shape;43;p3"/>
          <p:cNvSpPr txBox="1">
            <a:spLocks noGrp="1"/>
          </p:cNvSpPr>
          <p:nvPr>
            <p:ph type="title" idx="2" hasCustomPrompt="1"/>
          </p:nvPr>
        </p:nvSpPr>
        <p:spPr>
          <a:xfrm>
            <a:off x="4027350" y="1272000"/>
            <a:ext cx="1089300" cy="10893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pic>
        <p:nvPicPr>
          <p:cNvPr id="75" name="Google Shape;75;p5"/>
          <p:cNvPicPr preferRelativeResize="0"/>
          <p:nvPr/>
        </p:nvPicPr>
        <p:blipFill>
          <a:blip r:embed="rId2">
            <a:alphaModFix/>
          </a:blip>
          <a:stretch>
            <a:fillRect/>
          </a:stretch>
        </p:blipFill>
        <p:spPr>
          <a:xfrm rot="10800000">
            <a:off x="7924" y="0"/>
            <a:ext cx="9128151" cy="5143499"/>
          </a:xfrm>
          <a:prstGeom prst="rect">
            <a:avLst/>
          </a:prstGeom>
          <a:noFill/>
          <a:ln>
            <a:noFill/>
          </a:ln>
        </p:spPr>
      </p:pic>
      <p:pic>
        <p:nvPicPr>
          <p:cNvPr id="76" name="Google Shape;76;p5"/>
          <p:cNvPicPr preferRelativeResize="0"/>
          <p:nvPr/>
        </p:nvPicPr>
        <p:blipFill>
          <a:blip r:embed="rId2">
            <a:alphaModFix/>
          </a:blip>
          <a:stretch>
            <a:fillRect/>
          </a:stretch>
        </p:blipFill>
        <p:spPr>
          <a:xfrm>
            <a:off x="7924" y="0"/>
            <a:ext cx="9128151" cy="5143499"/>
          </a:xfrm>
          <a:prstGeom prst="rect">
            <a:avLst/>
          </a:prstGeom>
          <a:noFill/>
          <a:ln>
            <a:noFill/>
          </a:ln>
        </p:spPr>
      </p:pic>
      <p:grpSp>
        <p:nvGrpSpPr>
          <p:cNvPr id="77" name="Google Shape;77;p5"/>
          <p:cNvGrpSpPr/>
          <p:nvPr/>
        </p:nvGrpSpPr>
        <p:grpSpPr>
          <a:xfrm>
            <a:off x="-202950" y="-1524237"/>
            <a:ext cx="9908950" cy="5849938"/>
            <a:chOff x="-202950" y="-1524237"/>
            <a:chExt cx="9908950" cy="5849938"/>
          </a:xfrm>
        </p:grpSpPr>
        <p:sp>
          <p:nvSpPr>
            <p:cNvPr id="78" name="Google Shape;78;p5"/>
            <p:cNvSpPr/>
            <p:nvPr/>
          </p:nvSpPr>
          <p:spPr>
            <a:xfrm rot="10800000" flipH="1">
              <a:off x="-202950" y="-43075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79" name="Google Shape;79;p5"/>
            <p:cNvGrpSpPr/>
            <p:nvPr/>
          </p:nvGrpSpPr>
          <p:grpSpPr>
            <a:xfrm>
              <a:off x="8719875" y="2230200"/>
              <a:ext cx="986125" cy="2095500"/>
              <a:chOff x="7631225" y="2241175"/>
              <a:chExt cx="986125" cy="2095500"/>
            </a:xfrm>
          </p:grpSpPr>
          <p:cxnSp>
            <p:nvCxnSpPr>
              <p:cNvPr id="80" name="Google Shape;80;p5"/>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1" name="Google Shape;81;p5"/>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2" name="Google Shape;82;p5"/>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5"/>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5"/>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5"/>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5"/>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5"/>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5"/>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5"/>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5"/>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5"/>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5"/>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5"/>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94" name="Google Shape;94;p5"/>
            <p:cNvGrpSpPr/>
            <p:nvPr/>
          </p:nvGrpSpPr>
          <p:grpSpPr>
            <a:xfrm>
              <a:off x="4865588" y="-1524237"/>
              <a:ext cx="1885275" cy="1884250"/>
              <a:chOff x="2609275" y="3149350"/>
              <a:chExt cx="1885275" cy="1884250"/>
            </a:xfrm>
          </p:grpSpPr>
          <p:sp>
            <p:nvSpPr>
              <p:cNvPr id="95" name="Google Shape;95;p5"/>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 name="Google Shape;114;p5"/>
          <p:cNvGrpSpPr/>
          <p:nvPr/>
        </p:nvGrpSpPr>
        <p:grpSpPr>
          <a:xfrm>
            <a:off x="-5879" y="147025"/>
            <a:ext cx="9561029" cy="4996475"/>
            <a:chOff x="-5879" y="147025"/>
            <a:chExt cx="9561029" cy="4996475"/>
          </a:xfrm>
        </p:grpSpPr>
        <p:sp>
          <p:nvSpPr>
            <p:cNvPr id="115" name="Google Shape;115;p5"/>
            <p:cNvSpPr/>
            <p:nvPr/>
          </p:nvSpPr>
          <p:spPr>
            <a:xfrm>
              <a:off x="0" y="4570725"/>
              <a:ext cx="3023100" cy="5727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6" name="Google Shape;116;p5"/>
            <p:cNvSpPr/>
            <p:nvPr/>
          </p:nvSpPr>
          <p:spPr>
            <a:xfrm>
              <a:off x="7672650" y="147025"/>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7" name="Google Shape;117;p5"/>
            <p:cNvSpPr/>
            <p:nvPr/>
          </p:nvSpPr>
          <p:spPr>
            <a:xfrm flipH="1">
              <a:off x="6920275" y="4829625"/>
              <a:ext cx="22158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8" name="Google Shape;118;p5"/>
            <p:cNvSpPr/>
            <p:nvPr/>
          </p:nvSpPr>
          <p:spPr>
            <a:xfrm>
              <a:off x="-5879" y="3272100"/>
              <a:ext cx="530400" cy="18714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19" name="Google Shape;119;p5"/>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0" name="Google Shape;120;p5"/>
          <p:cNvSpPr txBox="1">
            <a:spLocks noGrp="1"/>
          </p:cNvSpPr>
          <p:nvPr>
            <p:ph type="subTitle" idx="1"/>
          </p:nvPr>
        </p:nvSpPr>
        <p:spPr>
          <a:xfrm>
            <a:off x="826450" y="2085250"/>
            <a:ext cx="3516600" cy="17694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21" name="Google Shape;121;p5"/>
          <p:cNvSpPr txBox="1">
            <a:spLocks noGrp="1"/>
          </p:cNvSpPr>
          <p:nvPr>
            <p:ph type="subTitle" idx="2"/>
          </p:nvPr>
        </p:nvSpPr>
        <p:spPr>
          <a:xfrm>
            <a:off x="4800925" y="2085250"/>
            <a:ext cx="3516600" cy="1769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pic>
        <p:nvPicPr>
          <p:cNvPr id="123" name="Google Shape;123;p6"/>
          <p:cNvPicPr preferRelativeResize="0"/>
          <p:nvPr/>
        </p:nvPicPr>
        <p:blipFill>
          <a:blip r:embed="rId2">
            <a:alphaModFix/>
          </a:blip>
          <a:stretch>
            <a:fillRect/>
          </a:stretch>
        </p:blipFill>
        <p:spPr>
          <a:xfrm flipH="1">
            <a:off x="7924" y="0"/>
            <a:ext cx="9128151" cy="5143499"/>
          </a:xfrm>
          <a:prstGeom prst="rect">
            <a:avLst/>
          </a:prstGeom>
          <a:noFill/>
          <a:ln>
            <a:noFill/>
          </a:ln>
        </p:spPr>
      </p:pic>
      <p:grpSp>
        <p:nvGrpSpPr>
          <p:cNvPr id="124" name="Google Shape;124;p6"/>
          <p:cNvGrpSpPr/>
          <p:nvPr/>
        </p:nvGrpSpPr>
        <p:grpSpPr>
          <a:xfrm>
            <a:off x="-313650" y="-25"/>
            <a:ext cx="9457650" cy="5143450"/>
            <a:chOff x="-313650" y="-25"/>
            <a:chExt cx="9457650" cy="5143450"/>
          </a:xfrm>
        </p:grpSpPr>
        <p:sp>
          <p:nvSpPr>
            <p:cNvPr id="125" name="Google Shape;125;p6"/>
            <p:cNvSpPr/>
            <p:nvPr/>
          </p:nvSpPr>
          <p:spPr>
            <a:xfrm rot="10800000">
              <a:off x="8676300" y="-25"/>
              <a:ext cx="467700" cy="14568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6" name="Google Shape;126;p6"/>
            <p:cNvSpPr/>
            <p:nvPr/>
          </p:nvSpPr>
          <p:spPr>
            <a:xfrm rot="10800000">
              <a:off x="6880500" y="-12"/>
              <a:ext cx="22635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7" name="Google Shape;127;p6"/>
            <p:cNvSpPr/>
            <p:nvPr/>
          </p:nvSpPr>
          <p:spPr>
            <a:xfrm>
              <a:off x="-313650" y="460400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8" name="Google Shape;128;p6"/>
            <p:cNvSpPr/>
            <p:nvPr/>
          </p:nvSpPr>
          <p:spPr>
            <a:xfrm flipH="1">
              <a:off x="5715000" y="4681725"/>
              <a:ext cx="3429000" cy="4617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grpSp>
        <p:nvGrpSpPr>
          <p:cNvPr id="129" name="Google Shape;129;p6"/>
          <p:cNvGrpSpPr/>
          <p:nvPr/>
        </p:nvGrpSpPr>
        <p:grpSpPr>
          <a:xfrm>
            <a:off x="-1165287" y="-673237"/>
            <a:ext cx="1885275" cy="1884250"/>
            <a:chOff x="2609275" y="3149350"/>
            <a:chExt cx="1885275" cy="1884250"/>
          </a:xfrm>
        </p:grpSpPr>
        <p:sp>
          <p:nvSpPr>
            <p:cNvPr id="130" name="Google Shape;130;p6"/>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6"/>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0"/>
        <p:cNvGrpSpPr/>
        <p:nvPr/>
      </p:nvGrpSpPr>
      <p:grpSpPr>
        <a:xfrm>
          <a:off x="0" y="0"/>
          <a:ext cx="0" cy="0"/>
          <a:chOff x="0" y="0"/>
          <a:chExt cx="0" cy="0"/>
        </a:xfrm>
      </p:grpSpPr>
      <p:pic>
        <p:nvPicPr>
          <p:cNvPr id="151" name="Google Shape;151;p7"/>
          <p:cNvPicPr preferRelativeResize="0"/>
          <p:nvPr/>
        </p:nvPicPr>
        <p:blipFill>
          <a:blip r:embed="rId2">
            <a:alphaModFix/>
          </a:blip>
          <a:stretch>
            <a:fillRect/>
          </a:stretch>
        </p:blipFill>
        <p:spPr>
          <a:xfrm rot="10800000" flipH="1">
            <a:off x="7924" y="0"/>
            <a:ext cx="9128151" cy="5143499"/>
          </a:xfrm>
          <a:prstGeom prst="rect">
            <a:avLst/>
          </a:prstGeom>
          <a:noFill/>
          <a:ln>
            <a:noFill/>
          </a:ln>
        </p:spPr>
      </p:pic>
      <p:grpSp>
        <p:nvGrpSpPr>
          <p:cNvPr id="152" name="Google Shape;152;p7"/>
          <p:cNvGrpSpPr/>
          <p:nvPr/>
        </p:nvGrpSpPr>
        <p:grpSpPr>
          <a:xfrm>
            <a:off x="0" y="0"/>
            <a:ext cx="2263500" cy="1871400"/>
            <a:chOff x="0" y="0"/>
            <a:chExt cx="2263500" cy="1871400"/>
          </a:xfrm>
        </p:grpSpPr>
        <p:sp>
          <p:nvSpPr>
            <p:cNvPr id="153" name="Google Shape;153;p7"/>
            <p:cNvSpPr/>
            <p:nvPr/>
          </p:nvSpPr>
          <p:spPr>
            <a:xfrm>
              <a:off x="0" y="0"/>
              <a:ext cx="555600" cy="18714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54" name="Google Shape;154;p7"/>
            <p:cNvSpPr/>
            <p:nvPr/>
          </p:nvSpPr>
          <p:spPr>
            <a:xfrm rot="10800000" flipH="1">
              <a:off x="0" y="0"/>
              <a:ext cx="22635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grpSp>
        <p:nvGrpSpPr>
          <p:cNvPr id="155" name="Google Shape;155;p7"/>
          <p:cNvGrpSpPr/>
          <p:nvPr/>
        </p:nvGrpSpPr>
        <p:grpSpPr>
          <a:xfrm>
            <a:off x="-1404987" y="-1786325"/>
            <a:ext cx="11178725" cy="6927275"/>
            <a:chOff x="-1404987" y="-1786325"/>
            <a:chExt cx="11178725" cy="6927275"/>
          </a:xfrm>
        </p:grpSpPr>
        <p:sp>
          <p:nvSpPr>
            <p:cNvPr id="156" name="Google Shape;156;p7"/>
            <p:cNvSpPr/>
            <p:nvPr/>
          </p:nvSpPr>
          <p:spPr>
            <a:xfrm>
              <a:off x="-78450" y="4529850"/>
              <a:ext cx="3162000" cy="6111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57" name="Google Shape;157;p7"/>
            <p:cNvGrpSpPr/>
            <p:nvPr/>
          </p:nvGrpSpPr>
          <p:grpSpPr>
            <a:xfrm>
              <a:off x="-1404987" y="2387838"/>
              <a:ext cx="1885275" cy="1884250"/>
              <a:chOff x="2609275" y="3149350"/>
              <a:chExt cx="1885275" cy="1884250"/>
            </a:xfrm>
          </p:grpSpPr>
          <p:sp>
            <p:nvSpPr>
              <p:cNvPr id="158" name="Google Shape;158;p7"/>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7"/>
            <p:cNvSpPr/>
            <p:nvPr/>
          </p:nvSpPr>
          <p:spPr>
            <a:xfrm rot="-5400000">
              <a:off x="7447913" y="-1786325"/>
              <a:ext cx="2325825" cy="2325825"/>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7"/>
          <p:cNvSpPr txBox="1">
            <a:spLocks noGrp="1"/>
          </p:cNvSpPr>
          <p:nvPr>
            <p:ph type="title"/>
          </p:nvPr>
        </p:nvSpPr>
        <p:spPr>
          <a:xfrm>
            <a:off x="722375" y="539500"/>
            <a:ext cx="7699200" cy="576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9" name="Google Shape;179;p7"/>
          <p:cNvSpPr txBox="1">
            <a:spLocks noGrp="1"/>
          </p:cNvSpPr>
          <p:nvPr>
            <p:ph type="body" idx="1"/>
          </p:nvPr>
        </p:nvSpPr>
        <p:spPr>
          <a:xfrm>
            <a:off x="722400" y="2086725"/>
            <a:ext cx="4136700" cy="184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0"/>
        <p:cNvGrpSpPr/>
        <p:nvPr/>
      </p:nvGrpSpPr>
      <p:grpSpPr>
        <a:xfrm>
          <a:off x="0" y="0"/>
          <a:ext cx="0" cy="0"/>
          <a:chOff x="0" y="0"/>
          <a:chExt cx="0" cy="0"/>
        </a:xfrm>
      </p:grpSpPr>
      <p:pic>
        <p:nvPicPr>
          <p:cNvPr id="181" name="Google Shape;181;p8"/>
          <p:cNvPicPr preferRelativeResize="0"/>
          <p:nvPr/>
        </p:nvPicPr>
        <p:blipFill>
          <a:blip r:embed="rId2">
            <a:alphaModFix/>
          </a:blip>
          <a:stretch>
            <a:fillRect/>
          </a:stretch>
        </p:blipFill>
        <p:spPr>
          <a:xfrm>
            <a:off x="7924" y="0"/>
            <a:ext cx="9128151" cy="5143499"/>
          </a:xfrm>
          <a:prstGeom prst="rect">
            <a:avLst/>
          </a:prstGeom>
          <a:noFill/>
          <a:ln>
            <a:noFill/>
          </a:ln>
        </p:spPr>
      </p:pic>
      <p:grpSp>
        <p:nvGrpSpPr>
          <p:cNvPr id="182" name="Google Shape;182;p8"/>
          <p:cNvGrpSpPr/>
          <p:nvPr/>
        </p:nvGrpSpPr>
        <p:grpSpPr>
          <a:xfrm>
            <a:off x="6873876" y="0"/>
            <a:ext cx="2263500" cy="1871400"/>
            <a:chOff x="6873876" y="0"/>
            <a:chExt cx="2263500" cy="1871400"/>
          </a:xfrm>
        </p:grpSpPr>
        <p:sp>
          <p:nvSpPr>
            <p:cNvPr id="183" name="Google Shape;183;p8"/>
            <p:cNvSpPr/>
            <p:nvPr/>
          </p:nvSpPr>
          <p:spPr>
            <a:xfrm flipH="1">
              <a:off x="8414976" y="0"/>
              <a:ext cx="722400" cy="18714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84" name="Google Shape;184;p8"/>
            <p:cNvSpPr/>
            <p:nvPr/>
          </p:nvSpPr>
          <p:spPr>
            <a:xfrm rot="10800000">
              <a:off x="6873876" y="0"/>
              <a:ext cx="22635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grpSp>
        <p:nvGrpSpPr>
          <p:cNvPr id="185" name="Google Shape;185;p8"/>
          <p:cNvGrpSpPr/>
          <p:nvPr/>
        </p:nvGrpSpPr>
        <p:grpSpPr>
          <a:xfrm>
            <a:off x="6053826" y="2401638"/>
            <a:ext cx="4322888" cy="2780726"/>
            <a:chOff x="6053826" y="2401638"/>
            <a:chExt cx="4322888" cy="2780726"/>
          </a:xfrm>
        </p:grpSpPr>
        <p:sp>
          <p:nvSpPr>
            <p:cNvPr id="186" name="Google Shape;186;p8"/>
            <p:cNvSpPr/>
            <p:nvPr/>
          </p:nvSpPr>
          <p:spPr>
            <a:xfrm flipH="1">
              <a:off x="6053826" y="4571263"/>
              <a:ext cx="3162000" cy="6111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87" name="Google Shape;187;p8"/>
            <p:cNvGrpSpPr/>
            <p:nvPr/>
          </p:nvGrpSpPr>
          <p:grpSpPr>
            <a:xfrm flipH="1">
              <a:off x="8491439" y="2401638"/>
              <a:ext cx="1885275" cy="1884250"/>
              <a:chOff x="2609275" y="3149350"/>
              <a:chExt cx="1885275" cy="1884250"/>
            </a:xfrm>
          </p:grpSpPr>
          <p:sp>
            <p:nvSpPr>
              <p:cNvPr id="188" name="Google Shape;188;p8"/>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7" name="Google Shape;207;p8"/>
          <p:cNvSpPr txBox="1">
            <a:spLocks noGrp="1"/>
          </p:cNvSpPr>
          <p:nvPr>
            <p:ph type="title"/>
          </p:nvPr>
        </p:nvSpPr>
        <p:spPr>
          <a:xfrm>
            <a:off x="1892300" y="1524000"/>
            <a:ext cx="5359500" cy="209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8"/>
        <p:cNvGrpSpPr/>
        <p:nvPr/>
      </p:nvGrpSpPr>
      <p:grpSpPr>
        <a:xfrm>
          <a:off x="0" y="0"/>
          <a:ext cx="0" cy="0"/>
          <a:chOff x="0" y="0"/>
          <a:chExt cx="0" cy="0"/>
        </a:xfrm>
      </p:grpSpPr>
      <p:pic>
        <p:nvPicPr>
          <p:cNvPr id="209" name="Google Shape;209;p9"/>
          <p:cNvPicPr preferRelativeResize="0"/>
          <p:nvPr/>
        </p:nvPicPr>
        <p:blipFill>
          <a:blip r:embed="rId2">
            <a:alphaModFix/>
          </a:blip>
          <a:stretch>
            <a:fillRect/>
          </a:stretch>
        </p:blipFill>
        <p:spPr>
          <a:xfrm flipH="1">
            <a:off x="7924" y="0"/>
            <a:ext cx="9128151" cy="5143499"/>
          </a:xfrm>
          <a:prstGeom prst="rect">
            <a:avLst/>
          </a:prstGeom>
          <a:noFill/>
          <a:ln>
            <a:noFill/>
          </a:ln>
        </p:spPr>
      </p:pic>
      <p:pic>
        <p:nvPicPr>
          <p:cNvPr id="210" name="Google Shape;210;p9"/>
          <p:cNvPicPr preferRelativeResize="0"/>
          <p:nvPr/>
        </p:nvPicPr>
        <p:blipFill>
          <a:blip r:embed="rId2">
            <a:alphaModFix/>
          </a:blip>
          <a:stretch>
            <a:fillRect/>
          </a:stretch>
        </p:blipFill>
        <p:spPr>
          <a:xfrm>
            <a:off x="7924" y="0"/>
            <a:ext cx="9128151" cy="5143499"/>
          </a:xfrm>
          <a:prstGeom prst="rect">
            <a:avLst/>
          </a:prstGeom>
          <a:noFill/>
          <a:ln>
            <a:noFill/>
          </a:ln>
        </p:spPr>
      </p:pic>
      <p:grpSp>
        <p:nvGrpSpPr>
          <p:cNvPr id="211" name="Google Shape;211;p9"/>
          <p:cNvGrpSpPr/>
          <p:nvPr/>
        </p:nvGrpSpPr>
        <p:grpSpPr>
          <a:xfrm>
            <a:off x="0" y="0"/>
            <a:ext cx="9362875" cy="5143500"/>
            <a:chOff x="0" y="0"/>
            <a:chExt cx="9362875" cy="5143500"/>
          </a:xfrm>
        </p:grpSpPr>
        <p:sp>
          <p:nvSpPr>
            <p:cNvPr id="212" name="Google Shape;212;p9"/>
            <p:cNvSpPr/>
            <p:nvPr/>
          </p:nvSpPr>
          <p:spPr>
            <a:xfrm>
              <a:off x="7925" y="0"/>
              <a:ext cx="722400" cy="18714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213" name="Google Shape;213;p9"/>
            <p:cNvSpPr/>
            <p:nvPr/>
          </p:nvSpPr>
          <p:spPr>
            <a:xfrm rot="-5400000">
              <a:off x="7825525" y="3832950"/>
              <a:ext cx="1492500" cy="1128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214" name="Google Shape;214;p9"/>
            <p:cNvSpPr/>
            <p:nvPr/>
          </p:nvSpPr>
          <p:spPr>
            <a:xfrm>
              <a:off x="0" y="4829625"/>
              <a:ext cx="22158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215" name="Google Shape;215;p9"/>
            <p:cNvSpPr/>
            <p:nvPr/>
          </p:nvSpPr>
          <p:spPr>
            <a:xfrm>
              <a:off x="7480375" y="4702475"/>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216" name="Google Shape;216;p9"/>
          <p:cNvSpPr/>
          <p:nvPr/>
        </p:nvSpPr>
        <p:spPr>
          <a:xfrm rot="5400000">
            <a:off x="3685175" y="4829625"/>
            <a:ext cx="2325825" cy="2325825"/>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txBox="1">
            <a:spLocks noGrp="1"/>
          </p:cNvSpPr>
          <p:nvPr>
            <p:ph type="title"/>
          </p:nvPr>
        </p:nvSpPr>
        <p:spPr>
          <a:xfrm>
            <a:off x="2330700" y="1718288"/>
            <a:ext cx="4482600" cy="736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2330700" y="2336514"/>
            <a:ext cx="4482600" cy="108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5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53"/>
        <p:cNvGrpSpPr/>
        <p:nvPr/>
      </p:nvGrpSpPr>
      <p:grpSpPr>
        <a:xfrm>
          <a:off x="0" y="0"/>
          <a:ext cx="0" cy="0"/>
          <a:chOff x="0" y="0"/>
          <a:chExt cx="0" cy="0"/>
        </a:xfrm>
      </p:grpSpPr>
      <p:pic>
        <p:nvPicPr>
          <p:cNvPr id="254" name="Google Shape;254;p13"/>
          <p:cNvPicPr preferRelativeResize="0"/>
          <p:nvPr/>
        </p:nvPicPr>
        <p:blipFill>
          <a:blip r:embed="rId2">
            <a:alphaModFix/>
          </a:blip>
          <a:stretch>
            <a:fillRect/>
          </a:stretch>
        </p:blipFill>
        <p:spPr>
          <a:xfrm rot="10800000">
            <a:off x="7924" y="0"/>
            <a:ext cx="9128151" cy="5143499"/>
          </a:xfrm>
          <a:prstGeom prst="rect">
            <a:avLst/>
          </a:prstGeom>
          <a:noFill/>
          <a:ln>
            <a:noFill/>
          </a:ln>
        </p:spPr>
      </p:pic>
      <p:grpSp>
        <p:nvGrpSpPr>
          <p:cNvPr id="255" name="Google Shape;255;p13"/>
          <p:cNvGrpSpPr/>
          <p:nvPr/>
        </p:nvGrpSpPr>
        <p:grpSpPr>
          <a:xfrm>
            <a:off x="-300" y="-12"/>
            <a:ext cx="9363175" cy="5143488"/>
            <a:chOff x="-300" y="-12"/>
            <a:chExt cx="9363175" cy="5143488"/>
          </a:xfrm>
        </p:grpSpPr>
        <p:sp>
          <p:nvSpPr>
            <p:cNvPr id="256" name="Google Shape;256;p13"/>
            <p:cNvSpPr/>
            <p:nvPr/>
          </p:nvSpPr>
          <p:spPr>
            <a:xfrm>
              <a:off x="8421575" y="3272075"/>
              <a:ext cx="717300" cy="18714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257" name="Google Shape;257;p13"/>
            <p:cNvSpPr/>
            <p:nvPr/>
          </p:nvSpPr>
          <p:spPr>
            <a:xfrm rot="5400000">
              <a:off x="-568800" y="568500"/>
              <a:ext cx="1759500" cy="6225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258" name="Google Shape;258;p13"/>
            <p:cNvSpPr/>
            <p:nvPr/>
          </p:nvSpPr>
          <p:spPr>
            <a:xfrm rot="10800000" flipH="1">
              <a:off x="0" y="-12"/>
              <a:ext cx="22635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259" name="Google Shape;259;p13"/>
            <p:cNvSpPr/>
            <p:nvPr/>
          </p:nvSpPr>
          <p:spPr>
            <a:xfrm>
              <a:off x="7480375" y="46543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grpSp>
        <p:nvGrpSpPr>
          <p:cNvPr id="260" name="Google Shape;260;p13"/>
          <p:cNvGrpSpPr/>
          <p:nvPr/>
        </p:nvGrpSpPr>
        <p:grpSpPr>
          <a:xfrm>
            <a:off x="-804387" y="-78325"/>
            <a:ext cx="11111225" cy="6776750"/>
            <a:chOff x="-804387" y="-78325"/>
            <a:chExt cx="11111225" cy="6776750"/>
          </a:xfrm>
        </p:grpSpPr>
        <p:sp>
          <p:nvSpPr>
            <p:cNvPr id="261" name="Google Shape;261;p13"/>
            <p:cNvSpPr/>
            <p:nvPr/>
          </p:nvSpPr>
          <p:spPr>
            <a:xfrm rot="10800000">
              <a:off x="5782225" y="-78325"/>
              <a:ext cx="3429000" cy="5826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262" name="Google Shape;262;p13"/>
            <p:cNvGrpSpPr/>
            <p:nvPr/>
          </p:nvGrpSpPr>
          <p:grpSpPr>
            <a:xfrm>
              <a:off x="-387025" y="1052225"/>
              <a:ext cx="910269" cy="2095500"/>
              <a:chOff x="7631225" y="2241175"/>
              <a:chExt cx="910269" cy="2095500"/>
            </a:xfrm>
          </p:grpSpPr>
          <p:cxnSp>
            <p:nvCxnSpPr>
              <p:cNvPr id="263" name="Google Shape;263;p13"/>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64" name="Google Shape;264;p13"/>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65" name="Google Shape;265;p13"/>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66" name="Google Shape;266;p13"/>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67" name="Google Shape;267;p13"/>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68" name="Google Shape;268;p13"/>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69" name="Google Shape;269;p13"/>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70" name="Google Shape;270;p13"/>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71" name="Google Shape;271;p13"/>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72" name="Google Shape;272;p13"/>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73" name="Google Shape;273;p13"/>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74" name="Google Shape;274;p13"/>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275" name="Google Shape;275;p13"/>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276" name="Google Shape;276;p13"/>
            <p:cNvGrpSpPr/>
            <p:nvPr/>
          </p:nvGrpSpPr>
          <p:grpSpPr>
            <a:xfrm>
              <a:off x="8421563" y="946050"/>
              <a:ext cx="1885275" cy="1884250"/>
              <a:chOff x="2609275" y="3149350"/>
              <a:chExt cx="1885275" cy="1884250"/>
            </a:xfrm>
          </p:grpSpPr>
          <p:sp>
            <p:nvSpPr>
              <p:cNvPr id="277" name="Google Shape;277;p13"/>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3"/>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13"/>
            <p:cNvSpPr/>
            <p:nvPr/>
          </p:nvSpPr>
          <p:spPr>
            <a:xfrm rot="5400000">
              <a:off x="-804387" y="4372600"/>
              <a:ext cx="2325825" cy="2325825"/>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13"/>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98" name="Google Shape;298;p13"/>
          <p:cNvSpPr txBox="1">
            <a:spLocks noGrp="1"/>
          </p:cNvSpPr>
          <p:nvPr>
            <p:ph type="title" idx="2" hasCustomPrompt="1"/>
          </p:nvPr>
        </p:nvSpPr>
        <p:spPr>
          <a:xfrm>
            <a:off x="1522280" y="1393950"/>
            <a:ext cx="773700" cy="7773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99" name="Google Shape;299;p13"/>
          <p:cNvSpPr txBox="1">
            <a:spLocks noGrp="1"/>
          </p:cNvSpPr>
          <p:nvPr>
            <p:ph type="title" idx="3" hasCustomPrompt="1"/>
          </p:nvPr>
        </p:nvSpPr>
        <p:spPr>
          <a:xfrm>
            <a:off x="5238030" y="1393950"/>
            <a:ext cx="773700" cy="7773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300" name="Google Shape;300;p13"/>
          <p:cNvSpPr txBox="1">
            <a:spLocks noGrp="1"/>
          </p:cNvSpPr>
          <p:nvPr>
            <p:ph type="title" idx="4" hasCustomPrompt="1"/>
          </p:nvPr>
        </p:nvSpPr>
        <p:spPr>
          <a:xfrm>
            <a:off x="1522305" y="2494625"/>
            <a:ext cx="773700" cy="7773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301" name="Google Shape;301;p13"/>
          <p:cNvSpPr txBox="1">
            <a:spLocks noGrp="1"/>
          </p:cNvSpPr>
          <p:nvPr>
            <p:ph type="title" idx="5" hasCustomPrompt="1"/>
          </p:nvPr>
        </p:nvSpPr>
        <p:spPr>
          <a:xfrm>
            <a:off x="1522305" y="3595300"/>
            <a:ext cx="773700" cy="7773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302" name="Google Shape;302;p13"/>
          <p:cNvSpPr txBox="1">
            <a:spLocks noGrp="1"/>
          </p:cNvSpPr>
          <p:nvPr>
            <p:ph type="subTitle" idx="1"/>
          </p:nvPr>
        </p:nvSpPr>
        <p:spPr>
          <a:xfrm>
            <a:off x="2448393" y="1518150"/>
            <a:ext cx="1457700" cy="528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
              <a:buFont typeface="Montserrat"/>
              <a:buNone/>
              <a:defRPr sz="2000" b="1">
                <a:solidFill>
                  <a:schemeClr val="lt1"/>
                </a:solidFill>
                <a:latin typeface="Montserrat"/>
                <a:ea typeface="Montserrat"/>
                <a:cs typeface="Montserrat"/>
                <a:sym typeface="Montserrat"/>
              </a:defRPr>
            </a:lvl1pPr>
            <a:lvl2pPr lvl="1" algn="ctr" rtl="0">
              <a:spcBef>
                <a:spcPts val="0"/>
              </a:spcBef>
              <a:spcAft>
                <a:spcPts val="0"/>
              </a:spcAft>
              <a:buSzPts val="1200"/>
              <a:buFont typeface="Montserrat"/>
              <a:buNone/>
              <a:defRPr b="1">
                <a:latin typeface="Montserrat"/>
                <a:ea typeface="Montserrat"/>
                <a:cs typeface="Montserrat"/>
                <a:sym typeface="Montserrat"/>
              </a:defRPr>
            </a:lvl2pPr>
            <a:lvl3pPr lvl="2" algn="ctr" rtl="0">
              <a:spcBef>
                <a:spcPts val="0"/>
              </a:spcBef>
              <a:spcAft>
                <a:spcPts val="0"/>
              </a:spcAft>
              <a:buSzPts val="1200"/>
              <a:buFont typeface="Montserrat"/>
              <a:buNone/>
              <a:defRPr b="1">
                <a:latin typeface="Montserrat"/>
                <a:ea typeface="Montserrat"/>
                <a:cs typeface="Montserrat"/>
                <a:sym typeface="Montserrat"/>
              </a:defRPr>
            </a:lvl3pPr>
            <a:lvl4pPr lvl="3" algn="ctr" rtl="0">
              <a:spcBef>
                <a:spcPts val="0"/>
              </a:spcBef>
              <a:spcAft>
                <a:spcPts val="0"/>
              </a:spcAft>
              <a:buSzPts val="1200"/>
              <a:buFont typeface="Montserrat"/>
              <a:buNone/>
              <a:defRPr b="1">
                <a:latin typeface="Montserrat"/>
                <a:ea typeface="Montserrat"/>
                <a:cs typeface="Montserrat"/>
                <a:sym typeface="Montserrat"/>
              </a:defRPr>
            </a:lvl4pPr>
            <a:lvl5pPr lvl="4" algn="ctr" rtl="0">
              <a:spcBef>
                <a:spcPts val="0"/>
              </a:spcBef>
              <a:spcAft>
                <a:spcPts val="0"/>
              </a:spcAft>
              <a:buSzPts val="1200"/>
              <a:buFont typeface="Montserrat"/>
              <a:buNone/>
              <a:defRPr b="1">
                <a:latin typeface="Montserrat"/>
                <a:ea typeface="Montserrat"/>
                <a:cs typeface="Montserrat"/>
                <a:sym typeface="Montserrat"/>
              </a:defRPr>
            </a:lvl5pPr>
            <a:lvl6pPr lvl="5" algn="ctr" rtl="0">
              <a:spcBef>
                <a:spcPts val="0"/>
              </a:spcBef>
              <a:spcAft>
                <a:spcPts val="0"/>
              </a:spcAft>
              <a:buSzPts val="1200"/>
              <a:buFont typeface="Montserrat"/>
              <a:buNone/>
              <a:defRPr b="1">
                <a:latin typeface="Montserrat"/>
                <a:ea typeface="Montserrat"/>
                <a:cs typeface="Montserrat"/>
                <a:sym typeface="Montserrat"/>
              </a:defRPr>
            </a:lvl6pPr>
            <a:lvl7pPr lvl="6" algn="ctr" rtl="0">
              <a:spcBef>
                <a:spcPts val="0"/>
              </a:spcBef>
              <a:spcAft>
                <a:spcPts val="0"/>
              </a:spcAft>
              <a:buSzPts val="1200"/>
              <a:buFont typeface="Montserrat"/>
              <a:buNone/>
              <a:defRPr b="1">
                <a:latin typeface="Montserrat"/>
                <a:ea typeface="Montserrat"/>
                <a:cs typeface="Montserrat"/>
                <a:sym typeface="Montserrat"/>
              </a:defRPr>
            </a:lvl7pPr>
            <a:lvl8pPr lvl="7" algn="ctr" rtl="0">
              <a:spcBef>
                <a:spcPts val="0"/>
              </a:spcBef>
              <a:spcAft>
                <a:spcPts val="0"/>
              </a:spcAft>
              <a:buSzPts val="1200"/>
              <a:buFont typeface="Montserrat"/>
              <a:buNone/>
              <a:defRPr b="1">
                <a:latin typeface="Montserrat"/>
                <a:ea typeface="Montserrat"/>
                <a:cs typeface="Montserrat"/>
                <a:sym typeface="Montserrat"/>
              </a:defRPr>
            </a:lvl8pPr>
            <a:lvl9pPr lvl="8" algn="ctr" rtl="0">
              <a:spcBef>
                <a:spcPts val="0"/>
              </a:spcBef>
              <a:spcAft>
                <a:spcPts val="0"/>
              </a:spcAft>
              <a:buSzPts val="1200"/>
              <a:buFont typeface="Montserrat"/>
              <a:buNone/>
              <a:defRPr b="1">
                <a:latin typeface="Montserrat"/>
                <a:ea typeface="Montserrat"/>
                <a:cs typeface="Montserrat"/>
                <a:sym typeface="Montserrat"/>
              </a:defRPr>
            </a:lvl9pPr>
          </a:lstStyle>
          <a:p>
            <a:endParaRPr/>
          </a:p>
        </p:txBody>
      </p:sp>
      <p:sp>
        <p:nvSpPr>
          <p:cNvPr id="303" name="Google Shape;303;p13"/>
          <p:cNvSpPr txBox="1">
            <a:spLocks noGrp="1"/>
          </p:cNvSpPr>
          <p:nvPr>
            <p:ph type="subTitle" idx="6"/>
          </p:nvPr>
        </p:nvSpPr>
        <p:spPr>
          <a:xfrm>
            <a:off x="6164020" y="1518150"/>
            <a:ext cx="1457700" cy="528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
              <a:buFont typeface="Montserrat"/>
              <a:buNone/>
              <a:defRPr sz="2000" b="1">
                <a:solidFill>
                  <a:schemeClr val="lt1"/>
                </a:solidFill>
                <a:latin typeface="Montserrat"/>
                <a:ea typeface="Montserrat"/>
                <a:cs typeface="Montserrat"/>
                <a:sym typeface="Montserrat"/>
              </a:defRPr>
            </a:lvl1pPr>
            <a:lvl2pPr lvl="1" algn="ctr" rtl="0">
              <a:spcBef>
                <a:spcPts val="0"/>
              </a:spcBef>
              <a:spcAft>
                <a:spcPts val="0"/>
              </a:spcAft>
              <a:buSzPts val="1200"/>
              <a:buFont typeface="Montserrat"/>
              <a:buNone/>
              <a:defRPr b="1">
                <a:latin typeface="Montserrat"/>
                <a:ea typeface="Montserrat"/>
                <a:cs typeface="Montserrat"/>
                <a:sym typeface="Montserrat"/>
              </a:defRPr>
            </a:lvl2pPr>
            <a:lvl3pPr lvl="2" algn="ctr" rtl="0">
              <a:spcBef>
                <a:spcPts val="0"/>
              </a:spcBef>
              <a:spcAft>
                <a:spcPts val="0"/>
              </a:spcAft>
              <a:buSzPts val="1200"/>
              <a:buFont typeface="Montserrat"/>
              <a:buNone/>
              <a:defRPr b="1">
                <a:latin typeface="Montserrat"/>
                <a:ea typeface="Montserrat"/>
                <a:cs typeface="Montserrat"/>
                <a:sym typeface="Montserrat"/>
              </a:defRPr>
            </a:lvl3pPr>
            <a:lvl4pPr lvl="3" algn="ctr" rtl="0">
              <a:spcBef>
                <a:spcPts val="0"/>
              </a:spcBef>
              <a:spcAft>
                <a:spcPts val="0"/>
              </a:spcAft>
              <a:buSzPts val="1200"/>
              <a:buFont typeface="Montserrat"/>
              <a:buNone/>
              <a:defRPr b="1">
                <a:latin typeface="Montserrat"/>
                <a:ea typeface="Montserrat"/>
                <a:cs typeface="Montserrat"/>
                <a:sym typeface="Montserrat"/>
              </a:defRPr>
            </a:lvl4pPr>
            <a:lvl5pPr lvl="4" algn="ctr" rtl="0">
              <a:spcBef>
                <a:spcPts val="0"/>
              </a:spcBef>
              <a:spcAft>
                <a:spcPts val="0"/>
              </a:spcAft>
              <a:buSzPts val="1200"/>
              <a:buFont typeface="Montserrat"/>
              <a:buNone/>
              <a:defRPr b="1">
                <a:latin typeface="Montserrat"/>
                <a:ea typeface="Montserrat"/>
                <a:cs typeface="Montserrat"/>
                <a:sym typeface="Montserrat"/>
              </a:defRPr>
            </a:lvl5pPr>
            <a:lvl6pPr lvl="5" algn="ctr" rtl="0">
              <a:spcBef>
                <a:spcPts val="0"/>
              </a:spcBef>
              <a:spcAft>
                <a:spcPts val="0"/>
              </a:spcAft>
              <a:buSzPts val="1200"/>
              <a:buFont typeface="Montserrat"/>
              <a:buNone/>
              <a:defRPr b="1">
                <a:latin typeface="Montserrat"/>
                <a:ea typeface="Montserrat"/>
                <a:cs typeface="Montserrat"/>
                <a:sym typeface="Montserrat"/>
              </a:defRPr>
            </a:lvl6pPr>
            <a:lvl7pPr lvl="6" algn="ctr" rtl="0">
              <a:spcBef>
                <a:spcPts val="0"/>
              </a:spcBef>
              <a:spcAft>
                <a:spcPts val="0"/>
              </a:spcAft>
              <a:buSzPts val="1200"/>
              <a:buFont typeface="Montserrat"/>
              <a:buNone/>
              <a:defRPr b="1">
                <a:latin typeface="Montserrat"/>
                <a:ea typeface="Montserrat"/>
                <a:cs typeface="Montserrat"/>
                <a:sym typeface="Montserrat"/>
              </a:defRPr>
            </a:lvl7pPr>
            <a:lvl8pPr lvl="7" algn="ctr" rtl="0">
              <a:spcBef>
                <a:spcPts val="0"/>
              </a:spcBef>
              <a:spcAft>
                <a:spcPts val="0"/>
              </a:spcAft>
              <a:buSzPts val="1200"/>
              <a:buFont typeface="Montserrat"/>
              <a:buNone/>
              <a:defRPr b="1">
                <a:latin typeface="Montserrat"/>
                <a:ea typeface="Montserrat"/>
                <a:cs typeface="Montserrat"/>
                <a:sym typeface="Montserrat"/>
              </a:defRPr>
            </a:lvl8pPr>
            <a:lvl9pPr lvl="8" algn="ctr" rtl="0">
              <a:spcBef>
                <a:spcPts val="0"/>
              </a:spcBef>
              <a:spcAft>
                <a:spcPts val="0"/>
              </a:spcAft>
              <a:buSzPts val="1200"/>
              <a:buFont typeface="Montserrat"/>
              <a:buNone/>
              <a:defRPr b="1">
                <a:latin typeface="Montserrat"/>
                <a:ea typeface="Montserrat"/>
                <a:cs typeface="Montserrat"/>
                <a:sym typeface="Montserrat"/>
              </a:defRPr>
            </a:lvl9pPr>
          </a:lstStyle>
          <a:p>
            <a:endParaRPr/>
          </a:p>
        </p:txBody>
      </p:sp>
      <p:sp>
        <p:nvSpPr>
          <p:cNvPr id="304" name="Google Shape;304;p13"/>
          <p:cNvSpPr txBox="1">
            <a:spLocks noGrp="1"/>
          </p:cNvSpPr>
          <p:nvPr>
            <p:ph type="subTitle" idx="7"/>
          </p:nvPr>
        </p:nvSpPr>
        <p:spPr>
          <a:xfrm>
            <a:off x="2448393" y="2618825"/>
            <a:ext cx="1457700" cy="528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
              <a:buFont typeface="Montserrat"/>
              <a:buNone/>
              <a:defRPr sz="2000" b="1">
                <a:solidFill>
                  <a:schemeClr val="lt1"/>
                </a:solidFill>
                <a:latin typeface="Montserrat"/>
                <a:ea typeface="Montserrat"/>
                <a:cs typeface="Montserrat"/>
                <a:sym typeface="Montserrat"/>
              </a:defRPr>
            </a:lvl1pPr>
            <a:lvl2pPr lvl="1" algn="ctr" rtl="0">
              <a:spcBef>
                <a:spcPts val="0"/>
              </a:spcBef>
              <a:spcAft>
                <a:spcPts val="0"/>
              </a:spcAft>
              <a:buSzPts val="1200"/>
              <a:buFont typeface="Montserrat"/>
              <a:buNone/>
              <a:defRPr b="1">
                <a:latin typeface="Montserrat"/>
                <a:ea typeface="Montserrat"/>
                <a:cs typeface="Montserrat"/>
                <a:sym typeface="Montserrat"/>
              </a:defRPr>
            </a:lvl2pPr>
            <a:lvl3pPr lvl="2" algn="ctr" rtl="0">
              <a:spcBef>
                <a:spcPts val="0"/>
              </a:spcBef>
              <a:spcAft>
                <a:spcPts val="0"/>
              </a:spcAft>
              <a:buSzPts val="1200"/>
              <a:buFont typeface="Montserrat"/>
              <a:buNone/>
              <a:defRPr b="1">
                <a:latin typeface="Montserrat"/>
                <a:ea typeface="Montserrat"/>
                <a:cs typeface="Montserrat"/>
                <a:sym typeface="Montserrat"/>
              </a:defRPr>
            </a:lvl3pPr>
            <a:lvl4pPr lvl="3" algn="ctr" rtl="0">
              <a:spcBef>
                <a:spcPts val="0"/>
              </a:spcBef>
              <a:spcAft>
                <a:spcPts val="0"/>
              </a:spcAft>
              <a:buSzPts val="1200"/>
              <a:buFont typeface="Montserrat"/>
              <a:buNone/>
              <a:defRPr b="1">
                <a:latin typeface="Montserrat"/>
                <a:ea typeface="Montserrat"/>
                <a:cs typeface="Montserrat"/>
                <a:sym typeface="Montserrat"/>
              </a:defRPr>
            </a:lvl4pPr>
            <a:lvl5pPr lvl="4" algn="ctr" rtl="0">
              <a:spcBef>
                <a:spcPts val="0"/>
              </a:spcBef>
              <a:spcAft>
                <a:spcPts val="0"/>
              </a:spcAft>
              <a:buSzPts val="1200"/>
              <a:buFont typeface="Montserrat"/>
              <a:buNone/>
              <a:defRPr b="1">
                <a:latin typeface="Montserrat"/>
                <a:ea typeface="Montserrat"/>
                <a:cs typeface="Montserrat"/>
                <a:sym typeface="Montserrat"/>
              </a:defRPr>
            </a:lvl5pPr>
            <a:lvl6pPr lvl="5" algn="ctr" rtl="0">
              <a:spcBef>
                <a:spcPts val="0"/>
              </a:spcBef>
              <a:spcAft>
                <a:spcPts val="0"/>
              </a:spcAft>
              <a:buSzPts val="1200"/>
              <a:buFont typeface="Montserrat"/>
              <a:buNone/>
              <a:defRPr b="1">
                <a:latin typeface="Montserrat"/>
                <a:ea typeface="Montserrat"/>
                <a:cs typeface="Montserrat"/>
                <a:sym typeface="Montserrat"/>
              </a:defRPr>
            </a:lvl6pPr>
            <a:lvl7pPr lvl="6" algn="ctr" rtl="0">
              <a:spcBef>
                <a:spcPts val="0"/>
              </a:spcBef>
              <a:spcAft>
                <a:spcPts val="0"/>
              </a:spcAft>
              <a:buSzPts val="1200"/>
              <a:buFont typeface="Montserrat"/>
              <a:buNone/>
              <a:defRPr b="1">
                <a:latin typeface="Montserrat"/>
                <a:ea typeface="Montserrat"/>
                <a:cs typeface="Montserrat"/>
                <a:sym typeface="Montserrat"/>
              </a:defRPr>
            </a:lvl7pPr>
            <a:lvl8pPr lvl="7" algn="ctr" rtl="0">
              <a:spcBef>
                <a:spcPts val="0"/>
              </a:spcBef>
              <a:spcAft>
                <a:spcPts val="0"/>
              </a:spcAft>
              <a:buSzPts val="1200"/>
              <a:buFont typeface="Montserrat"/>
              <a:buNone/>
              <a:defRPr b="1">
                <a:latin typeface="Montserrat"/>
                <a:ea typeface="Montserrat"/>
                <a:cs typeface="Montserrat"/>
                <a:sym typeface="Montserrat"/>
              </a:defRPr>
            </a:lvl8pPr>
            <a:lvl9pPr lvl="8" algn="ctr" rtl="0">
              <a:spcBef>
                <a:spcPts val="0"/>
              </a:spcBef>
              <a:spcAft>
                <a:spcPts val="0"/>
              </a:spcAft>
              <a:buSzPts val="1200"/>
              <a:buFont typeface="Montserrat"/>
              <a:buNone/>
              <a:defRPr b="1">
                <a:latin typeface="Montserrat"/>
                <a:ea typeface="Montserrat"/>
                <a:cs typeface="Montserrat"/>
                <a:sym typeface="Montserrat"/>
              </a:defRPr>
            </a:lvl9pPr>
          </a:lstStyle>
          <a:p>
            <a:endParaRPr/>
          </a:p>
        </p:txBody>
      </p:sp>
      <p:sp>
        <p:nvSpPr>
          <p:cNvPr id="305" name="Google Shape;305;p13"/>
          <p:cNvSpPr txBox="1">
            <a:spLocks noGrp="1"/>
          </p:cNvSpPr>
          <p:nvPr>
            <p:ph type="subTitle" idx="8"/>
          </p:nvPr>
        </p:nvSpPr>
        <p:spPr>
          <a:xfrm>
            <a:off x="2448270" y="3719500"/>
            <a:ext cx="1457700" cy="528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
              <a:buFont typeface="Montserrat"/>
              <a:buNone/>
              <a:defRPr sz="2000" b="1">
                <a:solidFill>
                  <a:schemeClr val="lt1"/>
                </a:solidFill>
                <a:latin typeface="Montserrat"/>
                <a:ea typeface="Montserrat"/>
                <a:cs typeface="Montserrat"/>
                <a:sym typeface="Montserrat"/>
              </a:defRPr>
            </a:lvl1pPr>
            <a:lvl2pPr lvl="1" algn="ctr" rtl="0">
              <a:spcBef>
                <a:spcPts val="0"/>
              </a:spcBef>
              <a:spcAft>
                <a:spcPts val="0"/>
              </a:spcAft>
              <a:buSzPts val="1200"/>
              <a:buFont typeface="Montserrat"/>
              <a:buNone/>
              <a:defRPr b="1">
                <a:latin typeface="Montserrat"/>
                <a:ea typeface="Montserrat"/>
                <a:cs typeface="Montserrat"/>
                <a:sym typeface="Montserrat"/>
              </a:defRPr>
            </a:lvl2pPr>
            <a:lvl3pPr lvl="2" algn="ctr" rtl="0">
              <a:spcBef>
                <a:spcPts val="0"/>
              </a:spcBef>
              <a:spcAft>
                <a:spcPts val="0"/>
              </a:spcAft>
              <a:buSzPts val="1200"/>
              <a:buFont typeface="Montserrat"/>
              <a:buNone/>
              <a:defRPr b="1">
                <a:latin typeface="Montserrat"/>
                <a:ea typeface="Montserrat"/>
                <a:cs typeface="Montserrat"/>
                <a:sym typeface="Montserrat"/>
              </a:defRPr>
            </a:lvl3pPr>
            <a:lvl4pPr lvl="3" algn="ctr" rtl="0">
              <a:spcBef>
                <a:spcPts val="0"/>
              </a:spcBef>
              <a:spcAft>
                <a:spcPts val="0"/>
              </a:spcAft>
              <a:buSzPts val="1200"/>
              <a:buFont typeface="Montserrat"/>
              <a:buNone/>
              <a:defRPr b="1">
                <a:latin typeface="Montserrat"/>
                <a:ea typeface="Montserrat"/>
                <a:cs typeface="Montserrat"/>
                <a:sym typeface="Montserrat"/>
              </a:defRPr>
            </a:lvl4pPr>
            <a:lvl5pPr lvl="4" algn="ctr" rtl="0">
              <a:spcBef>
                <a:spcPts val="0"/>
              </a:spcBef>
              <a:spcAft>
                <a:spcPts val="0"/>
              </a:spcAft>
              <a:buSzPts val="1200"/>
              <a:buFont typeface="Montserrat"/>
              <a:buNone/>
              <a:defRPr b="1">
                <a:latin typeface="Montserrat"/>
                <a:ea typeface="Montserrat"/>
                <a:cs typeface="Montserrat"/>
                <a:sym typeface="Montserrat"/>
              </a:defRPr>
            </a:lvl5pPr>
            <a:lvl6pPr lvl="5" algn="ctr" rtl="0">
              <a:spcBef>
                <a:spcPts val="0"/>
              </a:spcBef>
              <a:spcAft>
                <a:spcPts val="0"/>
              </a:spcAft>
              <a:buSzPts val="1200"/>
              <a:buFont typeface="Montserrat"/>
              <a:buNone/>
              <a:defRPr b="1">
                <a:latin typeface="Montserrat"/>
                <a:ea typeface="Montserrat"/>
                <a:cs typeface="Montserrat"/>
                <a:sym typeface="Montserrat"/>
              </a:defRPr>
            </a:lvl6pPr>
            <a:lvl7pPr lvl="6" algn="ctr" rtl="0">
              <a:spcBef>
                <a:spcPts val="0"/>
              </a:spcBef>
              <a:spcAft>
                <a:spcPts val="0"/>
              </a:spcAft>
              <a:buSzPts val="1200"/>
              <a:buFont typeface="Montserrat"/>
              <a:buNone/>
              <a:defRPr b="1">
                <a:latin typeface="Montserrat"/>
                <a:ea typeface="Montserrat"/>
                <a:cs typeface="Montserrat"/>
                <a:sym typeface="Montserrat"/>
              </a:defRPr>
            </a:lvl7pPr>
            <a:lvl8pPr lvl="7" algn="ctr" rtl="0">
              <a:spcBef>
                <a:spcPts val="0"/>
              </a:spcBef>
              <a:spcAft>
                <a:spcPts val="0"/>
              </a:spcAft>
              <a:buSzPts val="1200"/>
              <a:buFont typeface="Montserrat"/>
              <a:buNone/>
              <a:defRPr b="1">
                <a:latin typeface="Montserrat"/>
                <a:ea typeface="Montserrat"/>
                <a:cs typeface="Montserrat"/>
                <a:sym typeface="Montserrat"/>
              </a:defRPr>
            </a:lvl8pPr>
            <a:lvl9pPr lvl="8" algn="ctr" rtl="0">
              <a:spcBef>
                <a:spcPts val="0"/>
              </a:spcBef>
              <a:spcAft>
                <a:spcPts val="0"/>
              </a:spcAft>
              <a:buSzPts val="1200"/>
              <a:buFont typeface="Montserrat"/>
              <a:buNone/>
              <a:defRPr b="1">
                <a:latin typeface="Montserrat"/>
                <a:ea typeface="Montserrat"/>
                <a:cs typeface="Montserrat"/>
                <a:sym typeface="Montserrat"/>
              </a:defRPr>
            </a:lvl9pPr>
          </a:lstStyle>
          <a:p>
            <a:endParaRPr/>
          </a:p>
        </p:txBody>
      </p:sp>
      <p:sp>
        <p:nvSpPr>
          <p:cNvPr id="306" name="Google Shape;306;p13"/>
          <p:cNvSpPr txBox="1">
            <a:spLocks noGrp="1"/>
          </p:cNvSpPr>
          <p:nvPr>
            <p:ph type="title" idx="9" hasCustomPrompt="1"/>
          </p:nvPr>
        </p:nvSpPr>
        <p:spPr>
          <a:xfrm>
            <a:off x="5237956" y="2494625"/>
            <a:ext cx="773700" cy="7773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307" name="Google Shape;307;p13"/>
          <p:cNvSpPr txBox="1">
            <a:spLocks noGrp="1"/>
          </p:cNvSpPr>
          <p:nvPr>
            <p:ph type="title" idx="13" hasCustomPrompt="1"/>
          </p:nvPr>
        </p:nvSpPr>
        <p:spPr>
          <a:xfrm>
            <a:off x="5237957" y="3595300"/>
            <a:ext cx="773700" cy="777300"/>
          </a:xfrm>
          <a:prstGeom prst="rect">
            <a:avLst/>
          </a:prstGeom>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308" name="Google Shape;308;p13"/>
          <p:cNvSpPr txBox="1">
            <a:spLocks noGrp="1"/>
          </p:cNvSpPr>
          <p:nvPr>
            <p:ph type="subTitle" idx="14"/>
          </p:nvPr>
        </p:nvSpPr>
        <p:spPr>
          <a:xfrm>
            <a:off x="6163931" y="2618825"/>
            <a:ext cx="1457700" cy="528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
              <a:buFont typeface="Montserrat"/>
              <a:buNone/>
              <a:defRPr sz="2000" b="1">
                <a:solidFill>
                  <a:schemeClr val="lt1"/>
                </a:solidFill>
                <a:latin typeface="Montserrat"/>
                <a:ea typeface="Montserrat"/>
                <a:cs typeface="Montserrat"/>
                <a:sym typeface="Montserrat"/>
              </a:defRPr>
            </a:lvl1pPr>
            <a:lvl2pPr lvl="1" algn="ctr" rtl="0">
              <a:spcBef>
                <a:spcPts val="0"/>
              </a:spcBef>
              <a:spcAft>
                <a:spcPts val="0"/>
              </a:spcAft>
              <a:buSzPts val="1200"/>
              <a:buFont typeface="Montserrat"/>
              <a:buNone/>
              <a:defRPr b="1">
                <a:latin typeface="Montserrat"/>
                <a:ea typeface="Montserrat"/>
                <a:cs typeface="Montserrat"/>
                <a:sym typeface="Montserrat"/>
              </a:defRPr>
            </a:lvl2pPr>
            <a:lvl3pPr lvl="2" algn="ctr" rtl="0">
              <a:spcBef>
                <a:spcPts val="0"/>
              </a:spcBef>
              <a:spcAft>
                <a:spcPts val="0"/>
              </a:spcAft>
              <a:buSzPts val="1200"/>
              <a:buFont typeface="Montserrat"/>
              <a:buNone/>
              <a:defRPr b="1">
                <a:latin typeface="Montserrat"/>
                <a:ea typeface="Montserrat"/>
                <a:cs typeface="Montserrat"/>
                <a:sym typeface="Montserrat"/>
              </a:defRPr>
            </a:lvl3pPr>
            <a:lvl4pPr lvl="3" algn="ctr" rtl="0">
              <a:spcBef>
                <a:spcPts val="0"/>
              </a:spcBef>
              <a:spcAft>
                <a:spcPts val="0"/>
              </a:spcAft>
              <a:buSzPts val="1200"/>
              <a:buFont typeface="Montserrat"/>
              <a:buNone/>
              <a:defRPr b="1">
                <a:latin typeface="Montserrat"/>
                <a:ea typeface="Montserrat"/>
                <a:cs typeface="Montserrat"/>
                <a:sym typeface="Montserrat"/>
              </a:defRPr>
            </a:lvl4pPr>
            <a:lvl5pPr lvl="4" algn="ctr" rtl="0">
              <a:spcBef>
                <a:spcPts val="0"/>
              </a:spcBef>
              <a:spcAft>
                <a:spcPts val="0"/>
              </a:spcAft>
              <a:buSzPts val="1200"/>
              <a:buFont typeface="Montserrat"/>
              <a:buNone/>
              <a:defRPr b="1">
                <a:latin typeface="Montserrat"/>
                <a:ea typeface="Montserrat"/>
                <a:cs typeface="Montserrat"/>
                <a:sym typeface="Montserrat"/>
              </a:defRPr>
            </a:lvl5pPr>
            <a:lvl6pPr lvl="5" algn="ctr" rtl="0">
              <a:spcBef>
                <a:spcPts val="0"/>
              </a:spcBef>
              <a:spcAft>
                <a:spcPts val="0"/>
              </a:spcAft>
              <a:buSzPts val="1200"/>
              <a:buFont typeface="Montserrat"/>
              <a:buNone/>
              <a:defRPr b="1">
                <a:latin typeface="Montserrat"/>
                <a:ea typeface="Montserrat"/>
                <a:cs typeface="Montserrat"/>
                <a:sym typeface="Montserrat"/>
              </a:defRPr>
            </a:lvl6pPr>
            <a:lvl7pPr lvl="6" algn="ctr" rtl="0">
              <a:spcBef>
                <a:spcPts val="0"/>
              </a:spcBef>
              <a:spcAft>
                <a:spcPts val="0"/>
              </a:spcAft>
              <a:buSzPts val="1200"/>
              <a:buFont typeface="Montserrat"/>
              <a:buNone/>
              <a:defRPr b="1">
                <a:latin typeface="Montserrat"/>
                <a:ea typeface="Montserrat"/>
                <a:cs typeface="Montserrat"/>
                <a:sym typeface="Montserrat"/>
              </a:defRPr>
            </a:lvl7pPr>
            <a:lvl8pPr lvl="7" algn="ctr" rtl="0">
              <a:spcBef>
                <a:spcPts val="0"/>
              </a:spcBef>
              <a:spcAft>
                <a:spcPts val="0"/>
              </a:spcAft>
              <a:buSzPts val="1200"/>
              <a:buFont typeface="Montserrat"/>
              <a:buNone/>
              <a:defRPr b="1">
                <a:latin typeface="Montserrat"/>
                <a:ea typeface="Montserrat"/>
                <a:cs typeface="Montserrat"/>
                <a:sym typeface="Montserrat"/>
              </a:defRPr>
            </a:lvl8pPr>
            <a:lvl9pPr lvl="8" algn="ctr" rtl="0">
              <a:spcBef>
                <a:spcPts val="0"/>
              </a:spcBef>
              <a:spcAft>
                <a:spcPts val="0"/>
              </a:spcAft>
              <a:buSzPts val="1200"/>
              <a:buFont typeface="Montserrat"/>
              <a:buNone/>
              <a:defRPr b="1">
                <a:latin typeface="Montserrat"/>
                <a:ea typeface="Montserrat"/>
                <a:cs typeface="Montserrat"/>
                <a:sym typeface="Montserrat"/>
              </a:defRPr>
            </a:lvl9pPr>
          </a:lstStyle>
          <a:p>
            <a:endParaRPr/>
          </a:p>
        </p:txBody>
      </p:sp>
      <p:sp>
        <p:nvSpPr>
          <p:cNvPr id="309" name="Google Shape;309;p13"/>
          <p:cNvSpPr txBox="1">
            <a:spLocks noGrp="1"/>
          </p:cNvSpPr>
          <p:nvPr>
            <p:ph type="subTitle" idx="15"/>
          </p:nvPr>
        </p:nvSpPr>
        <p:spPr>
          <a:xfrm>
            <a:off x="6163930" y="3719500"/>
            <a:ext cx="1457700" cy="528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
              <a:buFont typeface="Montserrat"/>
              <a:buNone/>
              <a:defRPr sz="2000" b="1">
                <a:solidFill>
                  <a:schemeClr val="lt1"/>
                </a:solidFill>
                <a:latin typeface="Montserrat"/>
                <a:ea typeface="Montserrat"/>
                <a:cs typeface="Montserrat"/>
                <a:sym typeface="Montserrat"/>
              </a:defRPr>
            </a:lvl1pPr>
            <a:lvl2pPr lvl="1" algn="ctr" rtl="0">
              <a:spcBef>
                <a:spcPts val="0"/>
              </a:spcBef>
              <a:spcAft>
                <a:spcPts val="0"/>
              </a:spcAft>
              <a:buSzPts val="1200"/>
              <a:buFont typeface="Montserrat"/>
              <a:buNone/>
              <a:defRPr b="1">
                <a:latin typeface="Montserrat"/>
                <a:ea typeface="Montserrat"/>
                <a:cs typeface="Montserrat"/>
                <a:sym typeface="Montserrat"/>
              </a:defRPr>
            </a:lvl2pPr>
            <a:lvl3pPr lvl="2" algn="ctr" rtl="0">
              <a:spcBef>
                <a:spcPts val="0"/>
              </a:spcBef>
              <a:spcAft>
                <a:spcPts val="0"/>
              </a:spcAft>
              <a:buSzPts val="1200"/>
              <a:buFont typeface="Montserrat"/>
              <a:buNone/>
              <a:defRPr b="1">
                <a:latin typeface="Montserrat"/>
                <a:ea typeface="Montserrat"/>
                <a:cs typeface="Montserrat"/>
                <a:sym typeface="Montserrat"/>
              </a:defRPr>
            </a:lvl3pPr>
            <a:lvl4pPr lvl="3" algn="ctr" rtl="0">
              <a:spcBef>
                <a:spcPts val="0"/>
              </a:spcBef>
              <a:spcAft>
                <a:spcPts val="0"/>
              </a:spcAft>
              <a:buSzPts val="1200"/>
              <a:buFont typeface="Montserrat"/>
              <a:buNone/>
              <a:defRPr b="1">
                <a:latin typeface="Montserrat"/>
                <a:ea typeface="Montserrat"/>
                <a:cs typeface="Montserrat"/>
                <a:sym typeface="Montserrat"/>
              </a:defRPr>
            </a:lvl4pPr>
            <a:lvl5pPr lvl="4" algn="ctr" rtl="0">
              <a:spcBef>
                <a:spcPts val="0"/>
              </a:spcBef>
              <a:spcAft>
                <a:spcPts val="0"/>
              </a:spcAft>
              <a:buSzPts val="1200"/>
              <a:buFont typeface="Montserrat"/>
              <a:buNone/>
              <a:defRPr b="1">
                <a:latin typeface="Montserrat"/>
                <a:ea typeface="Montserrat"/>
                <a:cs typeface="Montserrat"/>
                <a:sym typeface="Montserrat"/>
              </a:defRPr>
            </a:lvl5pPr>
            <a:lvl6pPr lvl="5" algn="ctr" rtl="0">
              <a:spcBef>
                <a:spcPts val="0"/>
              </a:spcBef>
              <a:spcAft>
                <a:spcPts val="0"/>
              </a:spcAft>
              <a:buSzPts val="1200"/>
              <a:buFont typeface="Montserrat"/>
              <a:buNone/>
              <a:defRPr b="1">
                <a:latin typeface="Montserrat"/>
                <a:ea typeface="Montserrat"/>
                <a:cs typeface="Montserrat"/>
                <a:sym typeface="Montserrat"/>
              </a:defRPr>
            </a:lvl6pPr>
            <a:lvl7pPr lvl="6" algn="ctr" rtl="0">
              <a:spcBef>
                <a:spcPts val="0"/>
              </a:spcBef>
              <a:spcAft>
                <a:spcPts val="0"/>
              </a:spcAft>
              <a:buSzPts val="1200"/>
              <a:buFont typeface="Montserrat"/>
              <a:buNone/>
              <a:defRPr b="1">
                <a:latin typeface="Montserrat"/>
                <a:ea typeface="Montserrat"/>
                <a:cs typeface="Montserrat"/>
                <a:sym typeface="Montserrat"/>
              </a:defRPr>
            </a:lvl7pPr>
            <a:lvl8pPr lvl="7" algn="ctr" rtl="0">
              <a:spcBef>
                <a:spcPts val="0"/>
              </a:spcBef>
              <a:spcAft>
                <a:spcPts val="0"/>
              </a:spcAft>
              <a:buSzPts val="1200"/>
              <a:buFont typeface="Montserrat"/>
              <a:buNone/>
              <a:defRPr b="1">
                <a:latin typeface="Montserrat"/>
                <a:ea typeface="Montserrat"/>
                <a:cs typeface="Montserrat"/>
                <a:sym typeface="Montserrat"/>
              </a:defRPr>
            </a:lvl8pPr>
            <a:lvl9pPr lvl="8" algn="ctr" rtl="0">
              <a:spcBef>
                <a:spcPts val="0"/>
              </a:spcBef>
              <a:spcAft>
                <a:spcPts val="0"/>
              </a:spcAft>
              <a:buSzPts val="1200"/>
              <a:buFont typeface="Montserrat"/>
              <a:buNone/>
              <a:defRPr b="1">
                <a:latin typeface="Montserrat"/>
                <a:ea typeface="Montserrat"/>
                <a:cs typeface="Montserrat"/>
                <a:sym typeface="Montserra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5" y="539500"/>
            <a:ext cx="76992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22375" y="1187600"/>
            <a:ext cx="76992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1pPr>
            <a:lvl2pPr marL="914400" lvl="1"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2pPr>
            <a:lvl3pPr marL="1371600" lvl="2"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3pPr>
            <a:lvl4pPr marL="1828800" lvl="3"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4pPr>
            <a:lvl5pPr marL="2286000" lvl="4"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5pPr>
            <a:lvl6pPr marL="2743200" lvl="5"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6pPr>
            <a:lvl7pPr marL="3200400" lvl="6"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7pPr>
            <a:lvl8pPr marL="3657600" lvl="7"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8pPr>
            <a:lvl9pPr marL="4114800" lvl="8" indent="-304800">
              <a:lnSpc>
                <a:spcPct val="100000"/>
              </a:lnSpc>
              <a:spcBef>
                <a:spcPts val="0"/>
              </a:spcBef>
              <a:spcAft>
                <a:spcPts val="0"/>
              </a:spcAft>
              <a:buClr>
                <a:schemeClr val="dk1"/>
              </a:buClr>
              <a:buSzPts val="1200"/>
              <a:buFont typeface="Maven Pro"/>
              <a:buChar char="■"/>
              <a:defRPr sz="1200">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4" r:id="rId12"/>
    <p:sldLayoutId id="2147483678" r:id="rId13"/>
    <p:sldLayoutId id="21474836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922"/>
        <p:cNvGrpSpPr/>
        <p:nvPr/>
      </p:nvGrpSpPr>
      <p:grpSpPr>
        <a:xfrm>
          <a:off x="0" y="0"/>
          <a:ext cx="0" cy="0"/>
          <a:chOff x="0" y="0"/>
          <a:chExt cx="0" cy="0"/>
        </a:xfrm>
      </p:grpSpPr>
      <p:sp>
        <p:nvSpPr>
          <p:cNvPr id="923" name="Google Shape;923;p34"/>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924" name="Google Shape;924;p34"/>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microsoft.com/office/2007/relationships/hdphoto" Target="../media/hdphoto9.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6.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15.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microsoft.com/office/2007/relationships/hdphoto" Target="../media/hdphoto20.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microsoft.com/office/2007/relationships/hdphoto" Target="../media/hdphoto21.wdp"/><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49.emf"/><Relationship Id="rId4" Type="http://schemas.openxmlformats.org/officeDocument/2006/relationships/image" Target="../media/image48.emf"/></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microsoft.com/office/2007/relationships/hdphoto" Target="../media/hdphoto22.wdp"/><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4.wdp"/><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52.png"/><Relationship Id="rId5" Type="http://schemas.microsoft.com/office/2007/relationships/hdphoto" Target="../media/hdphoto23.wdp"/><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microsoft.com/office/2007/relationships/hdphoto" Target="../media/hdphoto25.wdp"/><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58.emf"/><Relationship Id="rId4" Type="http://schemas.openxmlformats.org/officeDocument/2006/relationships/image" Target="../media/image57.emf"/></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microsoft.com/office/2007/relationships/hdphoto" Target="../media/hdphoto26.wdp"/><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61.emf"/><Relationship Id="rId4" Type="http://schemas.openxmlformats.org/officeDocument/2006/relationships/image" Target="../media/image60.emf"/></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63.emf"/><Relationship Id="rId4" Type="http://schemas.openxmlformats.org/officeDocument/2006/relationships/image" Target="../media/image62.emf"/></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microsoft.com/office/2007/relationships/hdphoto" Target="../media/hdphoto27.wdp"/><Relationship Id="rId5" Type="http://schemas.openxmlformats.org/officeDocument/2006/relationships/image" Target="../media/image65.png"/><Relationship Id="rId4" Type="http://schemas.openxmlformats.org/officeDocument/2006/relationships/image" Target="../media/image64.emf"/></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67.emf"/><Relationship Id="rId4" Type="http://schemas.openxmlformats.org/officeDocument/2006/relationships/image" Target="../media/image66.emf"/></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68.emf"/></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37"/>
          <p:cNvSpPr txBox="1">
            <a:spLocks noGrp="1"/>
          </p:cNvSpPr>
          <p:nvPr>
            <p:ph type="ctrTitle"/>
          </p:nvPr>
        </p:nvSpPr>
        <p:spPr>
          <a:xfrm>
            <a:off x="2137089" y="1427600"/>
            <a:ext cx="4661054" cy="12168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C" sz="3200" dirty="0">
                <a:solidFill>
                  <a:srgbClr val="00B0F0"/>
                </a:solidFill>
              </a:rPr>
              <a:t>Rendición de Cuentas 2024</a:t>
            </a:r>
            <a:endParaRPr sz="3200" b="0" dirty="0">
              <a:solidFill>
                <a:srgbClr val="00B0F0"/>
              </a:solidFill>
            </a:endParaRPr>
          </a:p>
        </p:txBody>
      </p:sp>
      <p:grpSp>
        <p:nvGrpSpPr>
          <p:cNvPr id="934" name="Google Shape;934;p37"/>
          <p:cNvGrpSpPr/>
          <p:nvPr/>
        </p:nvGrpSpPr>
        <p:grpSpPr>
          <a:xfrm>
            <a:off x="5524419" y="2241175"/>
            <a:ext cx="3619432" cy="2902209"/>
            <a:chOff x="5524419" y="2241175"/>
            <a:chExt cx="3619432" cy="2902209"/>
          </a:xfrm>
        </p:grpSpPr>
        <p:grpSp>
          <p:nvGrpSpPr>
            <p:cNvPr id="935" name="Google Shape;935;p37"/>
            <p:cNvGrpSpPr/>
            <p:nvPr/>
          </p:nvGrpSpPr>
          <p:grpSpPr>
            <a:xfrm>
              <a:off x="5524419" y="4160759"/>
              <a:ext cx="3619432" cy="982624"/>
              <a:chOff x="4986600" y="4014825"/>
              <a:chExt cx="4157400" cy="1128675"/>
            </a:xfrm>
          </p:grpSpPr>
          <p:sp>
            <p:nvSpPr>
              <p:cNvPr id="936" name="Google Shape;936;p37"/>
              <p:cNvSpPr/>
              <p:nvPr/>
            </p:nvSpPr>
            <p:spPr>
              <a:xfrm flipH="1">
                <a:off x="5715000" y="4014825"/>
                <a:ext cx="3429000" cy="1128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937" name="Google Shape;937;p37"/>
              <p:cNvSpPr/>
              <p:nvPr/>
            </p:nvSpPr>
            <p:spPr>
              <a:xfrm flipH="1">
                <a:off x="4986600" y="4527300"/>
                <a:ext cx="4157400" cy="616200"/>
              </a:xfrm>
              <a:prstGeom prst="round1Rect">
                <a:avLst>
                  <a:gd name="adj" fmla="val 50000"/>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grpSp>
          <p:nvGrpSpPr>
            <p:cNvPr id="938" name="Google Shape;938;p37"/>
            <p:cNvGrpSpPr/>
            <p:nvPr/>
          </p:nvGrpSpPr>
          <p:grpSpPr>
            <a:xfrm>
              <a:off x="7631225" y="2241175"/>
              <a:ext cx="986125" cy="2095500"/>
              <a:chOff x="7631225" y="2241175"/>
              <a:chExt cx="986125" cy="2095500"/>
            </a:xfrm>
          </p:grpSpPr>
          <p:cxnSp>
            <p:nvCxnSpPr>
              <p:cNvPr id="939" name="Google Shape;939;p37"/>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0" name="Google Shape;940;p37"/>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1" name="Google Shape;941;p37"/>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2" name="Google Shape;942;p37"/>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3" name="Google Shape;943;p37"/>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4" name="Google Shape;944;p37"/>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5" name="Google Shape;945;p37"/>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6" name="Google Shape;946;p37"/>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7" name="Google Shape;947;p37"/>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8" name="Google Shape;948;p37"/>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49" name="Google Shape;949;p37"/>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50" name="Google Shape;950;p37"/>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51" name="Google Shape;951;p37"/>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952" name="Google Shape;952;p37"/>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953" name="Google Shape;953;p37"/>
          <p:cNvGrpSpPr/>
          <p:nvPr/>
        </p:nvGrpSpPr>
        <p:grpSpPr>
          <a:xfrm>
            <a:off x="-630087" y="1859288"/>
            <a:ext cx="2893588" cy="3284238"/>
            <a:chOff x="-630087" y="1859288"/>
            <a:chExt cx="2893588" cy="3284238"/>
          </a:xfrm>
        </p:grpSpPr>
        <p:sp>
          <p:nvSpPr>
            <p:cNvPr id="954" name="Google Shape;954;p37"/>
            <p:cNvSpPr/>
            <p:nvPr/>
          </p:nvSpPr>
          <p:spPr>
            <a:xfrm>
              <a:off x="0" y="3272100"/>
              <a:ext cx="1255200" cy="18714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Maven Pro"/>
                <a:ea typeface="Maven Pro"/>
                <a:cs typeface="Maven Pro"/>
                <a:sym typeface="Maven Pro"/>
              </a:endParaRPr>
            </a:p>
          </p:txBody>
        </p:sp>
        <p:sp>
          <p:nvSpPr>
            <p:cNvPr id="955" name="Google Shape;955;p37"/>
            <p:cNvSpPr/>
            <p:nvPr/>
          </p:nvSpPr>
          <p:spPr>
            <a:xfrm>
              <a:off x="0" y="4829725"/>
              <a:ext cx="2263500" cy="313800"/>
            </a:xfrm>
            <a:prstGeom prst="round1Rect">
              <a:avLst>
                <a:gd name="adj" fmla="val 50000"/>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956" name="Google Shape;956;p37"/>
            <p:cNvGrpSpPr/>
            <p:nvPr/>
          </p:nvGrpSpPr>
          <p:grpSpPr>
            <a:xfrm>
              <a:off x="-630087" y="1859288"/>
              <a:ext cx="1885275" cy="1884250"/>
              <a:chOff x="2609275" y="3149350"/>
              <a:chExt cx="1885275" cy="1884250"/>
            </a:xfrm>
          </p:grpSpPr>
          <p:sp>
            <p:nvSpPr>
              <p:cNvPr id="957" name="Google Shape;957;p37"/>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7"/>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7"/>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6" name="Google Shape;976;p37"/>
          <p:cNvGrpSpPr/>
          <p:nvPr/>
        </p:nvGrpSpPr>
        <p:grpSpPr>
          <a:xfrm>
            <a:off x="5969750" y="-1678600"/>
            <a:ext cx="3756875" cy="2788075"/>
            <a:chOff x="5969750" y="-1678600"/>
            <a:chExt cx="3756875" cy="2788075"/>
          </a:xfrm>
        </p:grpSpPr>
        <p:sp>
          <p:nvSpPr>
            <p:cNvPr id="977" name="Google Shape;977;p37"/>
            <p:cNvSpPr/>
            <p:nvPr/>
          </p:nvSpPr>
          <p:spPr>
            <a:xfrm>
              <a:off x="7844125" y="896475"/>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978" name="Google Shape;978;p37"/>
            <p:cNvSpPr/>
            <p:nvPr/>
          </p:nvSpPr>
          <p:spPr>
            <a:xfrm rot="-5400000">
              <a:off x="5969750" y="-1678600"/>
              <a:ext cx="2325825" cy="2325825"/>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1607;p34">
            <a:extLst>
              <a:ext uri="{FF2B5EF4-FFF2-40B4-BE49-F238E27FC236}">
                <a16:creationId xmlns:a16="http://schemas.microsoft.com/office/drawing/2014/main" id="{6E2ABB91-41D3-491F-9830-3B385313A1D8}"/>
              </a:ext>
            </a:extLst>
          </p:cNvPr>
          <p:cNvSpPr txBox="1">
            <a:spLocks/>
          </p:cNvSpPr>
          <p:nvPr/>
        </p:nvSpPr>
        <p:spPr>
          <a:xfrm>
            <a:off x="618924" y="2765662"/>
            <a:ext cx="7695003" cy="801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ctr"/>
            <a:r>
              <a:rPr lang="es-EC" sz="7200" dirty="0">
                <a:effectLst>
                  <a:outerShdw blurRad="38100" dist="38100" dir="2700000" algn="tl">
                    <a:srgbClr val="000000">
                      <a:alpha val="43137"/>
                    </a:srgbClr>
                  </a:outerShdw>
                </a:effectLst>
                <a:latin typeface="Bahnschrift Condensed" panose="020B0502040204020203" pitchFamily="34" charset="0"/>
              </a:rPr>
              <a:t>Gustavo Flores Piguave</a:t>
            </a:r>
          </a:p>
        </p:txBody>
      </p:sp>
      <p:sp>
        <p:nvSpPr>
          <p:cNvPr id="50" name="Rectángulo 49">
            <a:extLst>
              <a:ext uri="{FF2B5EF4-FFF2-40B4-BE49-F238E27FC236}">
                <a16:creationId xmlns:a16="http://schemas.microsoft.com/office/drawing/2014/main" id="{36DD062F-75A0-4E40-8F7C-700DAABBEC08}"/>
              </a:ext>
            </a:extLst>
          </p:cNvPr>
          <p:cNvSpPr/>
          <p:nvPr/>
        </p:nvSpPr>
        <p:spPr>
          <a:xfrm>
            <a:off x="1901633" y="3520437"/>
            <a:ext cx="5328703" cy="369332"/>
          </a:xfrm>
          <a:prstGeom prst="rect">
            <a:avLst/>
          </a:prstGeom>
        </p:spPr>
        <p:txBody>
          <a:bodyPr wrap="none">
            <a:spAutoFit/>
          </a:bodyPr>
          <a:lstStyle/>
          <a:p>
            <a:pPr marL="0" indent="0"/>
            <a:r>
              <a:rPr lang="es-MX" sz="1800" dirty="0">
                <a:solidFill>
                  <a:schemeClr val="tx1">
                    <a:lumMod val="75000"/>
                    <a:lumOff val="25000"/>
                  </a:schemeClr>
                </a:solidFill>
                <a:effectLst>
                  <a:outerShdw blurRad="38100" dist="38100" dir="2700000" algn="tl">
                    <a:srgbClr val="000000">
                      <a:alpha val="43137"/>
                    </a:srgbClr>
                  </a:outerShdw>
                </a:effectLst>
                <a:latin typeface="Century Gothic" panose="020B0502020202020204" pitchFamily="34" charset="0"/>
              </a:rPr>
              <a:t>Vocal Principal del GAD Parroquial Anconcito</a:t>
            </a:r>
          </a:p>
        </p:txBody>
      </p:sp>
      <p:sp>
        <p:nvSpPr>
          <p:cNvPr id="53" name="Rectángulo 52">
            <a:extLst>
              <a:ext uri="{FF2B5EF4-FFF2-40B4-BE49-F238E27FC236}">
                <a16:creationId xmlns:a16="http://schemas.microsoft.com/office/drawing/2014/main" id="{A7F7AF2B-2F6C-40F5-A3AE-5C68175C99E0}"/>
              </a:ext>
            </a:extLst>
          </p:cNvPr>
          <p:cNvSpPr/>
          <p:nvPr/>
        </p:nvSpPr>
        <p:spPr>
          <a:xfrm>
            <a:off x="2507323" y="4269301"/>
            <a:ext cx="3724096" cy="338554"/>
          </a:xfrm>
          <a:prstGeom prst="rect">
            <a:avLst/>
          </a:prstGeom>
        </p:spPr>
        <p:txBody>
          <a:bodyPr wrap="none">
            <a:spAutoFit/>
          </a:bodyPr>
          <a:lstStyle/>
          <a:p>
            <a:r>
              <a:rPr lang="es-EC" sz="1600" dirty="0">
                <a:solidFill>
                  <a:srgbClr val="002060"/>
                </a:solidFill>
                <a:effectLst>
                  <a:outerShdw blurRad="38100" dist="38100" dir="2700000" algn="tl">
                    <a:srgbClr val="000000">
                      <a:alpha val="43137"/>
                    </a:srgbClr>
                  </a:outerShdw>
                </a:effectLst>
                <a:latin typeface="Butterscotch" pitchFamily="50" charset="0"/>
              </a:rPr>
              <a:t>Trabajamos con infinito amor</a:t>
            </a:r>
            <a:r>
              <a:rPr lang="es-EC" sz="1600" dirty="0">
                <a:solidFill>
                  <a:schemeClr val="accent2"/>
                </a:solidFill>
                <a:effectLst>
                  <a:outerShdw blurRad="38100" dist="38100" dir="2700000" algn="tl">
                    <a:srgbClr val="000000">
                      <a:alpha val="43137"/>
                    </a:srgbClr>
                  </a:outerShdw>
                </a:effectLst>
                <a:latin typeface="Butterscotch" pitchFamily="50" charset="0"/>
              </a:rPr>
              <a:t>, </a:t>
            </a:r>
            <a:r>
              <a:rPr lang="es-EC" sz="1600" dirty="0">
                <a:solidFill>
                  <a:srgbClr val="002060"/>
                </a:solidFill>
                <a:effectLst>
                  <a:outerShdw blurRad="38100" dist="38100" dir="2700000" algn="tl">
                    <a:srgbClr val="000000">
                      <a:alpha val="43137"/>
                    </a:srgbClr>
                  </a:outerShdw>
                </a:effectLst>
                <a:latin typeface="Butterscotch" pitchFamily="50" charset="0"/>
              </a:rPr>
              <a:t>por </a:t>
            </a:r>
            <a:r>
              <a:rPr lang="es-EC" sz="1600" dirty="0">
                <a:solidFill>
                  <a:srgbClr val="0070C0"/>
                </a:solidFill>
                <a:effectLst>
                  <a:outerShdw blurRad="38100" dist="38100" dir="2700000" algn="tl">
                    <a:srgbClr val="000000">
                      <a:alpha val="43137"/>
                    </a:srgbClr>
                  </a:outerShdw>
                </a:effectLst>
                <a:latin typeface="Butterscotch" pitchFamily="50" charset="0"/>
              </a:rPr>
              <a:t>Anconcito</a:t>
            </a:r>
          </a:p>
        </p:txBody>
      </p:sp>
      <p:pic>
        <p:nvPicPr>
          <p:cNvPr id="54" name="Imagen 53">
            <a:extLst>
              <a:ext uri="{FF2B5EF4-FFF2-40B4-BE49-F238E27FC236}">
                <a16:creationId xmlns:a16="http://schemas.microsoft.com/office/drawing/2014/main" id="{C9B91882-600B-4A9D-8482-663ACD1311F1}"/>
              </a:ext>
            </a:extLst>
          </p:cNvPr>
          <p:cNvPicPr>
            <a:picLocks noChangeAspect="1"/>
          </p:cNvPicPr>
          <p:nvPr/>
        </p:nvPicPr>
        <p:blipFill>
          <a:blip r:embed="rId3"/>
          <a:stretch>
            <a:fillRect/>
          </a:stretch>
        </p:blipFill>
        <p:spPr>
          <a:xfrm>
            <a:off x="3346684" y="169791"/>
            <a:ext cx="2045374" cy="12272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11" name="Google Shape;1011;p40"/>
          <p:cNvGrpSpPr/>
          <p:nvPr/>
        </p:nvGrpSpPr>
        <p:grpSpPr>
          <a:xfrm>
            <a:off x="-218875" y="-50400"/>
            <a:ext cx="1882500" cy="2095500"/>
            <a:chOff x="-218875" y="-50400"/>
            <a:chExt cx="1882500" cy="2095500"/>
          </a:xfrm>
        </p:grpSpPr>
        <p:sp>
          <p:nvSpPr>
            <p:cNvPr id="1012" name="Google Shape;1012;p40"/>
            <p:cNvSpPr/>
            <p:nvPr/>
          </p:nvSpPr>
          <p:spPr>
            <a:xfrm>
              <a:off x="-218875" y="8908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013" name="Google Shape;1013;p40"/>
            <p:cNvGrpSpPr/>
            <p:nvPr/>
          </p:nvGrpSpPr>
          <p:grpSpPr>
            <a:xfrm>
              <a:off x="229313" y="-50400"/>
              <a:ext cx="986125" cy="2095500"/>
              <a:chOff x="7631225" y="2241175"/>
              <a:chExt cx="986125" cy="2095500"/>
            </a:xfrm>
          </p:grpSpPr>
          <p:cxnSp>
            <p:nvCxnSpPr>
              <p:cNvPr id="1014" name="Google Shape;1014;p40"/>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5" name="Google Shape;1015;p40"/>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6" name="Google Shape;1016;p40"/>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7" name="Google Shape;1017;p40"/>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8" name="Google Shape;1018;p40"/>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9" name="Google Shape;1019;p40"/>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0" name="Google Shape;1020;p40"/>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1" name="Google Shape;1021;p40"/>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2" name="Google Shape;1022;p40"/>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3" name="Google Shape;1023;p40"/>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4" name="Google Shape;1024;p40"/>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5" name="Google Shape;1025;p40"/>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6" name="Google Shape;1026;p40"/>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7" name="Google Shape;1027;p40"/>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1028" name="Google Shape;1028;p40"/>
          <p:cNvGrpSpPr/>
          <p:nvPr/>
        </p:nvGrpSpPr>
        <p:grpSpPr>
          <a:xfrm>
            <a:off x="2906038" y="4336663"/>
            <a:ext cx="1885275" cy="1884250"/>
            <a:chOff x="2609275" y="3149350"/>
            <a:chExt cx="1885275" cy="1884250"/>
          </a:xfrm>
        </p:grpSpPr>
        <p:sp>
          <p:nvSpPr>
            <p:cNvPr id="1029" name="Google Shape;1029;p40"/>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0"/>
          <p:cNvGrpSpPr/>
          <p:nvPr/>
        </p:nvGrpSpPr>
        <p:grpSpPr>
          <a:xfrm>
            <a:off x="5274000" y="-24823"/>
            <a:ext cx="3870000" cy="1050648"/>
            <a:chOff x="5274000" y="-24823"/>
            <a:chExt cx="3870000" cy="1050648"/>
          </a:xfrm>
        </p:grpSpPr>
        <p:sp>
          <p:nvSpPr>
            <p:cNvPr id="1049" name="Google Shape;1049;p40"/>
            <p:cNvSpPr/>
            <p:nvPr/>
          </p:nvSpPr>
          <p:spPr>
            <a:xfrm rot="10800000">
              <a:off x="5952000" y="-24775"/>
              <a:ext cx="3192000" cy="1050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050" name="Google Shape;1050;p40"/>
            <p:cNvSpPr/>
            <p:nvPr/>
          </p:nvSpPr>
          <p:spPr>
            <a:xfrm rot="10800000">
              <a:off x="5274000" y="-24823"/>
              <a:ext cx="3870000" cy="573600"/>
            </a:xfrm>
            <a:prstGeom prst="round1Rect">
              <a:avLst>
                <a:gd name="adj" fmla="val 50000"/>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051" name="Google Shape;1051;p40"/>
          <p:cNvSpPr/>
          <p:nvPr/>
        </p:nvSpPr>
        <p:spPr>
          <a:xfrm flipH="1">
            <a:off x="5879725" y="4336675"/>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9" name="Google Shape;1584;p32">
            <a:extLst>
              <a:ext uri="{FF2B5EF4-FFF2-40B4-BE49-F238E27FC236}">
                <a16:creationId xmlns:a16="http://schemas.microsoft.com/office/drawing/2014/main" id="{CE1C6747-4800-4C2E-BFFD-44DB0CA58D69}"/>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50" name="Google Shape;932;p37">
            <a:extLst>
              <a:ext uri="{FF2B5EF4-FFF2-40B4-BE49-F238E27FC236}">
                <a16:creationId xmlns:a16="http://schemas.microsoft.com/office/drawing/2014/main" id="{9FCC23E2-0F64-4B84-B8FE-9FD8D827119A}"/>
              </a:ext>
            </a:extLst>
          </p:cNvPr>
          <p:cNvSpPr txBox="1">
            <a:spLocks/>
          </p:cNvSpPr>
          <p:nvPr/>
        </p:nvSpPr>
        <p:spPr>
          <a:xfrm>
            <a:off x="5609003" y="80669"/>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bg2"/>
                </a:solidFill>
              </a:rPr>
              <a:t>Rendición de Cuentas 2024</a:t>
            </a:r>
            <a:endParaRPr lang="es-EC" sz="1400" b="0" dirty="0">
              <a:solidFill>
                <a:schemeClr val="bg2"/>
              </a:solidFill>
            </a:endParaRPr>
          </a:p>
        </p:txBody>
      </p:sp>
      <p:pic>
        <p:nvPicPr>
          <p:cNvPr id="51" name="Imagen 50">
            <a:extLst>
              <a:ext uri="{FF2B5EF4-FFF2-40B4-BE49-F238E27FC236}">
                <a16:creationId xmlns:a16="http://schemas.microsoft.com/office/drawing/2014/main" id="{675FCC58-7F6D-458A-AD97-A2A893176847}"/>
              </a:ext>
            </a:extLst>
          </p:cNvPr>
          <p:cNvPicPr>
            <a:picLocks noChangeAspect="1"/>
          </p:cNvPicPr>
          <p:nvPr/>
        </p:nvPicPr>
        <p:blipFill>
          <a:blip r:embed="rId3"/>
          <a:stretch>
            <a:fillRect/>
          </a:stretch>
        </p:blipFill>
        <p:spPr>
          <a:xfrm>
            <a:off x="5243515" y="-17680"/>
            <a:ext cx="841096" cy="504657"/>
          </a:xfrm>
          <a:prstGeom prst="rect">
            <a:avLst/>
          </a:prstGeom>
        </p:spPr>
      </p:pic>
      <p:sp>
        <p:nvSpPr>
          <p:cNvPr id="52" name="Google Shape;1607;p34">
            <a:extLst>
              <a:ext uri="{FF2B5EF4-FFF2-40B4-BE49-F238E27FC236}">
                <a16:creationId xmlns:a16="http://schemas.microsoft.com/office/drawing/2014/main" id="{CAD9D1DA-9258-4F9C-9589-B766111907AD}"/>
              </a:ext>
            </a:extLst>
          </p:cNvPr>
          <p:cNvSpPr txBox="1">
            <a:spLocks/>
          </p:cNvSpPr>
          <p:nvPr/>
        </p:nvSpPr>
        <p:spPr>
          <a:xfrm>
            <a:off x="5546209" y="471351"/>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chemeClr val="bg2"/>
                </a:solidFill>
                <a:latin typeface="Catalish Huntera" panose="02000600000000000000" pitchFamily="50" charset="0"/>
              </a:rPr>
              <a:t>Gustavo Flores Piguave</a:t>
            </a:r>
          </a:p>
        </p:txBody>
      </p:sp>
      <p:sp>
        <p:nvSpPr>
          <p:cNvPr id="53" name="Rectángulo 52">
            <a:extLst>
              <a:ext uri="{FF2B5EF4-FFF2-40B4-BE49-F238E27FC236}">
                <a16:creationId xmlns:a16="http://schemas.microsoft.com/office/drawing/2014/main" id="{292E3A5B-FBD1-4289-AE62-065EF4803341}"/>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54" name="Google Shape;388;p41">
            <a:extLst>
              <a:ext uri="{FF2B5EF4-FFF2-40B4-BE49-F238E27FC236}">
                <a16:creationId xmlns:a16="http://schemas.microsoft.com/office/drawing/2014/main" id="{7C0808B8-5501-422B-8A1A-550E98124721}"/>
              </a:ext>
            </a:extLst>
          </p:cNvPr>
          <p:cNvSpPr txBox="1">
            <a:spLocks/>
          </p:cNvSpPr>
          <p:nvPr/>
        </p:nvSpPr>
        <p:spPr>
          <a:xfrm>
            <a:off x="2269241" y="712857"/>
            <a:ext cx="3295491"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Montserrat"/>
              <a:buNone/>
              <a:defRPr sz="3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9pPr>
          </a:lstStyle>
          <a:p>
            <a:pPr algn="just"/>
            <a:r>
              <a:rPr lang="es-MX" sz="1200" b="0" dirty="0">
                <a:latin typeface="Poppins" panose="020B0604020202020204" charset="0"/>
                <a:cs typeface="Poppins" panose="020B0604020202020204" charset="0"/>
              </a:rPr>
              <a:t>a) Intervenir con voz y voto en las sesiones y deliberaciones de la junta parroquial rural.</a:t>
            </a:r>
          </a:p>
        </p:txBody>
      </p:sp>
      <p:grpSp>
        <p:nvGrpSpPr>
          <p:cNvPr id="55" name="Google Shape;1775;p72">
            <a:extLst>
              <a:ext uri="{FF2B5EF4-FFF2-40B4-BE49-F238E27FC236}">
                <a16:creationId xmlns:a16="http://schemas.microsoft.com/office/drawing/2014/main" id="{47775D1B-EA2D-46CE-9C9C-C16DE393DFA5}"/>
              </a:ext>
            </a:extLst>
          </p:cNvPr>
          <p:cNvGrpSpPr/>
          <p:nvPr/>
        </p:nvGrpSpPr>
        <p:grpSpPr>
          <a:xfrm>
            <a:off x="1766881" y="878815"/>
            <a:ext cx="459496" cy="343047"/>
            <a:chOff x="8670084" y="3764642"/>
            <a:chExt cx="459496" cy="343047"/>
          </a:xfrm>
        </p:grpSpPr>
        <p:sp>
          <p:nvSpPr>
            <p:cNvPr id="56" name="Google Shape;1776;p72">
              <a:extLst>
                <a:ext uri="{FF2B5EF4-FFF2-40B4-BE49-F238E27FC236}">
                  <a16:creationId xmlns:a16="http://schemas.microsoft.com/office/drawing/2014/main" id="{800F1BEC-BA13-4373-862F-BD9C6CC5AC6C}"/>
                </a:ext>
              </a:extLst>
            </p:cNvPr>
            <p:cNvSpPr/>
            <p:nvPr/>
          </p:nvSpPr>
          <p:spPr>
            <a:xfrm>
              <a:off x="8670084" y="3764642"/>
              <a:ext cx="333590" cy="343047"/>
            </a:xfrm>
            <a:custGeom>
              <a:avLst/>
              <a:gdLst/>
              <a:ahLst/>
              <a:cxnLst/>
              <a:rect l="l" t="t" r="r" b="b"/>
              <a:pathLst>
                <a:path w="333590" h="343047" extrusionOk="0">
                  <a:moveTo>
                    <a:pt x="316120" y="546"/>
                  </a:moveTo>
                  <a:lnTo>
                    <a:pt x="201315" y="33734"/>
                  </a:lnTo>
                  <a:lnTo>
                    <a:pt x="50129" y="33734"/>
                  </a:lnTo>
                  <a:cubicBezTo>
                    <a:pt x="22443" y="33734"/>
                    <a:pt x="0" y="56177"/>
                    <a:pt x="0" y="83862"/>
                  </a:cubicBezTo>
                  <a:lnTo>
                    <a:pt x="0" y="159833"/>
                  </a:lnTo>
                  <a:cubicBezTo>
                    <a:pt x="0" y="187518"/>
                    <a:pt x="22443" y="209971"/>
                    <a:pt x="50137" y="209971"/>
                  </a:cubicBezTo>
                  <a:lnTo>
                    <a:pt x="67339" y="209971"/>
                  </a:lnTo>
                  <a:lnTo>
                    <a:pt x="42881" y="312098"/>
                  </a:lnTo>
                  <a:cubicBezTo>
                    <a:pt x="39105" y="327870"/>
                    <a:pt x="51055" y="343047"/>
                    <a:pt x="67294" y="343047"/>
                  </a:cubicBezTo>
                  <a:lnTo>
                    <a:pt x="106812" y="343047"/>
                  </a:lnTo>
                  <a:cubicBezTo>
                    <a:pt x="118474" y="343047"/>
                    <a:pt x="128509" y="335126"/>
                    <a:pt x="131224" y="323787"/>
                  </a:cubicBezTo>
                  <a:lnTo>
                    <a:pt x="158478" y="209971"/>
                  </a:lnTo>
                  <a:lnTo>
                    <a:pt x="201315" y="209971"/>
                  </a:lnTo>
                  <a:cubicBezTo>
                    <a:pt x="321866" y="244625"/>
                    <a:pt x="316255" y="243698"/>
                    <a:pt x="319915" y="243698"/>
                  </a:cubicBezTo>
                  <a:cubicBezTo>
                    <a:pt x="327494" y="243698"/>
                    <a:pt x="333591" y="237530"/>
                    <a:pt x="333591" y="230013"/>
                  </a:cubicBezTo>
                  <a:lnTo>
                    <a:pt x="333591" y="13691"/>
                  </a:lnTo>
                  <a:cubicBezTo>
                    <a:pt x="333591" y="4583"/>
                    <a:pt x="324851" y="-1981"/>
                    <a:pt x="316129" y="546"/>
                  </a:cubicBezTo>
                  <a:close/>
                  <a:moveTo>
                    <a:pt x="104582" y="316072"/>
                  </a:moveTo>
                  <a:lnTo>
                    <a:pt x="69712" y="316072"/>
                  </a:lnTo>
                  <a:lnTo>
                    <a:pt x="94691" y="211769"/>
                  </a:lnTo>
                  <a:lnTo>
                    <a:pt x="129561" y="211769"/>
                  </a:lnTo>
                  <a:lnTo>
                    <a:pt x="104591" y="316072"/>
                  </a:lnTo>
                  <a:close/>
                  <a:moveTo>
                    <a:pt x="188816" y="182996"/>
                  </a:moveTo>
                  <a:lnTo>
                    <a:pt x="49751" y="182996"/>
                  </a:lnTo>
                  <a:cubicBezTo>
                    <a:pt x="37163" y="182996"/>
                    <a:pt x="26966" y="172790"/>
                    <a:pt x="26966" y="160211"/>
                  </a:cubicBezTo>
                  <a:lnTo>
                    <a:pt x="26966" y="84393"/>
                  </a:lnTo>
                  <a:cubicBezTo>
                    <a:pt x="26966" y="71805"/>
                    <a:pt x="37171" y="61608"/>
                    <a:pt x="49751" y="61608"/>
                  </a:cubicBezTo>
                  <a:lnTo>
                    <a:pt x="188816" y="61608"/>
                  </a:lnTo>
                  <a:lnTo>
                    <a:pt x="188816" y="182996"/>
                  </a:lnTo>
                  <a:close/>
                  <a:moveTo>
                    <a:pt x="305708" y="211589"/>
                  </a:moveTo>
                  <a:lnTo>
                    <a:pt x="216690" y="185873"/>
                  </a:lnTo>
                  <a:lnTo>
                    <a:pt x="216690" y="58128"/>
                  </a:lnTo>
                  <a:lnTo>
                    <a:pt x="305708" y="32412"/>
                  </a:lnTo>
                  <a:lnTo>
                    <a:pt x="305708" y="2115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7" name="Google Shape;1777;p72">
              <a:extLst>
                <a:ext uri="{FF2B5EF4-FFF2-40B4-BE49-F238E27FC236}">
                  <a16:creationId xmlns:a16="http://schemas.microsoft.com/office/drawing/2014/main" id="{352400F7-B8D6-435B-80D4-5D4D4C447BB9}"/>
                </a:ext>
              </a:extLst>
            </p:cNvPr>
            <p:cNvSpPr/>
            <p:nvPr/>
          </p:nvSpPr>
          <p:spPr>
            <a:xfrm>
              <a:off x="8733017"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8" name="Google Shape;1778;p72">
              <a:extLst>
                <a:ext uri="{FF2B5EF4-FFF2-40B4-BE49-F238E27FC236}">
                  <a16:creationId xmlns:a16="http://schemas.microsoft.com/office/drawing/2014/main" id="{FD7F3DC5-A675-4511-932F-CB3DDE90858A}"/>
                </a:ext>
              </a:extLst>
            </p:cNvPr>
            <p:cNvSpPr/>
            <p:nvPr/>
          </p:nvSpPr>
          <p:spPr>
            <a:xfrm>
              <a:off x="8791462"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9" name="Google Shape;1779;p72">
              <a:extLst>
                <a:ext uri="{FF2B5EF4-FFF2-40B4-BE49-F238E27FC236}">
                  <a16:creationId xmlns:a16="http://schemas.microsoft.com/office/drawing/2014/main" id="{CF5F58C5-2A2F-48C3-8426-B097574AC404}"/>
                </a:ext>
              </a:extLst>
            </p:cNvPr>
            <p:cNvSpPr/>
            <p:nvPr/>
          </p:nvSpPr>
          <p:spPr>
            <a:xfrm>
              <a:off x="9023866" y="3782015"/>
              <a:ext cx="73524" cy="73524"/>
            </a:xfrm>
            <a:custGeom>
              <a:avLst/>
              <a:gdLst/>
              <a:ahLst/>
              <a:cxnLst/>
              <a:rect l="l" t="t" r="r" b="b"/>
              <a:pathLst>
                <a:path w="73524" h="73524" extrusionOk="0">
                  <a:moveTo>
                    <a:pt x="69519" y="4006"/>
                  </a:moveTo>
                  <a:cubicBezTo>
                    <a:pt x="64178" y="-1335"/>
                    <a:pt x="55519" y="-1335"/>
                    <a:pt x="50187" y="4006"/>
                  </a:cubicBezTo>
                  <a:lnTo>
                    <a:pt x="4006" y="50187"/>
                  </a:lnTo>
                  <a:cubicBezTo>
                    <a:pt x="-1335" y="55528"/>
                    <a:pt x="-1335" y="64187"/>
                    <a:pt x="4006" y="69519"/>
                  </a:cubicBezTo>
                  <a:cubicBezTo>
                    <a:pt x="9347" y="74860"/>
                    <a:pt x="18006" y="74860"/>
                    <a:pt x="23338" y="69519"/>
                  </a:cubicBezTo>
                  <a:lnTo>
                    <a:pt x="69519" y="23338"/>
                  </a:lnTo>
                  <a:cubicBezTo>
                    <a:pt x="74860" y="17997"/>
                    <a:pt x="74860" y="9338"/>
                    <a:pt x="69519" y="4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0" name="Google Shape;1780;p72">
              <a:extLst>
                <a:ext uri="{FF2B5EF4-FFF2-40B4-BE49-F238E27FC236}">
                  <a16:creationId xmlns:a16="http://schemas.microsoft.com/office/drawing/2014/main" id="{A07A3E40-2893-4DF9-A757-3796B0DD5874}"/>
                </a:ext>
              </a:extLst>
            </p:cNvPr>
            <p:cNvSpPr/>
            <p:nvPr/>
          </p:nvSpPr>
          <p:spPr>
            <a:xfrm>
              <a:off x="9038171" y="3873016"/>
              <a:ext cx="91409" cy="26975"/>
            </a:xfrm>
            <a:custGeom>
              <a:avLst/>
              <a:gdLst/>
              <a:ahLst/>
              <a:cxnLst/>
              <a:rect l="l" t="t" r="r" b="b"/>
              <a:pathLst>
                <a:path w="91409" h="26975" extrusionOk="0">
                  <a:moveTo>
                    <a:pt x="77917" y="0"/>
                  </a:moveTo>
                  <a:lnTo>
                    <a:pt x="13915" y="0"/>
                  </a:lnTo>
                  <a:cubicBezTo>
                    <a:pt x="6632" y="0"/>
                    <a:pt x="338" y="5602"/>
                    <a:pt x="14" y="12876"/>
                  </a:cubicBezTo>
                  <a:cubicBezTo>
                    <a:pt x="-328" y="20600"/>
                    <a:pt x="5841" y="26975"/>
                    <a:pt x="13492" y="26975"/>
                  </a:cubicBezTo>
                  <a:lnTo>
                    <a:pt x="77495" y="26975"/>
                  </a:lnTo>
                  <a:cubicBezTo>
                    <a:pt x="84778" y="26975"/>
                    <a:pt x="91073" y="21373"/>
                    <a:pt x="91396" y="14099"/>
                  </a:cubicBezTo>
                  <a:cubicBezTo>
                    <a:pt x="91737" y="6375"/>
                    <a:pt x="85570" y="0"/>
                    <a:pt x="779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1" name="Google Shape;1781;p72">
              <a:extLst>
                <a:ext uri="{FF2B5EF4-FFF2-40B4-BE49-F238E27FC236}">
                  <a16:creationId xmlns:a16="http://schemas.microsoft.com/office/drawing/2014/main" id="{E18AC8B3-7116-4FD6-8478-E9D1B531626C}"/>
                </a:ext>
              </a:extLst>
            </p:cNvPr>
            <p:cNvSpPr/>
            <p:nvPr/>
          </p:nvSpPr>
          <p:spPr>
            <a:xfrm>
              <a:off x="9023866" y="3917745"/>
              <a:ext cx="73524" cy="73524"/>
            </a:xfrm>
            <a:custGeom>
              <a:avLst/>
              <a:gdLst/>
              <a:ahLst/>
              <a:cxnLst/>
              <a:rect l="l" t="t" r="r" b="b"/>
              <a:pathLst>
                <a:path w="73524" h="73524" extrusionOk="0">
                  <a:moveTo>
                    <a:pt x="69519" y="50187"/>
                  </a:moveTo>
                  <a:lnTo>
                    <a:pt x="23338" y="4006"/>
                  </a:lnTo>
                  <a:cubicBezTo>
                    <a:pt x="17997" y="-1335"/>
                    <a:pt x="9338" y="-1335"/>
                    <a:pt x="4006" y="4006"/>
                  </a:cubicBezTo>
                  <a:cubicBezTo>
                    <a:pt x="-1335" y="9347"/>
                    <a:pt x="-1335" y="18006"/>
                    <a:pt x="4006" y="23338"/>
                  </a:cubicBezTo>
                  <a:lnTo>
                    <a:pt x="50187" y="69519"/>
                  </a:lnTo>
                  <a:cubicBezTo>
                    <a:pt x="55528" y="74860"/>
                    <a:pt x="64187" y="74860"/>
                    <a:pt x="69519" y="69519"/>
                  </a:cubicBezTo>
                  <a:cubicBezTo>
                    <a:pt x="74860" y="64178"/>
                    <a:pt x="74860" y="55519"/>
                    <a:pt x="69519" y="501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6" name="Rectángulo 5">
            <a:extLst>
              <a:ext uri="{FF2B5EF4-FFF2-40B4-BE49-F238E27FC236}">
                <a16:creationId xmlns:a16="http://schemas.microsoft.com/office/drawing/2014/main" id="{0572B3BE-17DE-41DE-BAFC-F983574C3819}"/>
              </a:ext>
            </a:extLst>
          </p:cNvPr>
          <p:cNvSpPr/>
          <p:nvPr/>
        </p:nvSpPr>
        <p:spPr>
          <a:xfrm>
            <a:off x="1279425" y="3675410"/>
            <a:ext cx="2344617" cy="671915"/>
          </a:xfrm>
          <a:prstGeom prst="rect">
            <a:avLst/>
          </a:prstGeom>
        </p:spPr>
        <p:txBody>
          <a:bodyPr wrap="square">
            <a:spAutoFit/>
          </a:bodyPr>
          <a:lstStyle/>
          <a:p>
            <a:pPr lvl="0" algn="ctr">
              <a:lnSpc>
                <a:spcPct val="107000"/>
              </a:lnSpc>
            </a:pPr>
            <a:r>
              <a:rPr lang="es-419" sz="1800" kern="100" dirty="0">
                <a:latin typeface="Calibri" panose="020F0502020204030204" pitchFamily="34" charset="0"/>
                <a:ea typeface="Calibri" panose="020F0502020204030204" pitchFamily="34" charset="0"/>
                <a:cs typeface="Times New Roman" panose="02020603050405020304" pitchFamily="18" charset="0"/>
              </a:rPr>
              <a:t>Participe en 24 sesiones ordinarias.</a:t>
            </a:r>
            <a:endParaRPr lang="es-EC" sz="18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3" name="Rectángulo 62">
            <a:extLst>
              <a:ext uri="{FF2B5EF4-FFF2-40B4-BE49-F238E27FC236}">
                <a16:creationId xmlns:a16="http://schemas.microsoft.com/office/drawing/2014/main" id="{2D53E775-BBD2-4728-BAE9-CBEC7F592D1E}"/>
              </a:ext>
            </a:extLst>
          </p:cNvPr>
          <p:cNvSpPr/>
          <p:nvPr/>
        </p:nvSpPr>
        <p:spPr>
          <a:xfrm>
            <a:off x="5202066" y="3664748"/>
            <a:ext cx="2722818" cy="671915"/>
          </a:xfrm>
          <a:prstGeom prst="rect">
            <a:avLst/>
          </a:prstGeom>
        </p:spPr>
        <p:txBody>
          <a:bodyPr wrap="square">
            <a:spAutoFit/>
          </a:bodyPr>
          <a:lstStyle/>
          <a:p>
            <a:pPr lvl="0" algn="ctr">
              <a:lnSpc>
                <a:spcPct val="107000"/>
              </a:lnSpc>
              <a:spcAft>
                <a:spcPts val="800"/>
              </a:spcAft>
            </a:pPr>
            <a:r>
              <a:rPr lang="es-419" sz="1800" kern="100" dirty="0">
                <a:latin typeface="Calibri" panose="020F0502020204030204" pitchFamily="34" charset="0"/>
                <a:ea typeface="Calibri" panose="020F0502020204030204" pitchFamily="34" charset="0"/>
                <a:cs typeface="Times New Roman" panose="02020603050405020304" pitchFamily="18" charset="0"/>
              </a:rPr>
              <a:t>Participe en 03 sesiones extraordinarias.</a:t>
            </a:r>
            <a:endParaRPr lang="es-EC" sz="1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4" name="Imagen 63">
            <a:extLst>
              <a:ext uri="{FF2B5EF4-FFF2-40B4-BE49-F238E27FC236}">
                <a16:creationId xmlns:a16="http://schemas.microsoft.com/office/drawing/2014/main" id="{873FF814-511D-408F-9726-B4F8F15119D5}"/>
              </a:ext>
            </a:extLst>
          </p:cNvPr>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19939" b="21417"/>
          <a:stretch/>
        </p:blipFill>
        <p:spPr bwMode="auto">
          <a:xfrm>
            <a:off x="722374" y="1536528"/>
            <a:ext cx="3528183" cy="2110609"/>
          </a:xfrm>
          <a:prstGeom prst="rect">
            <a:avLst/>
          </a:prstGeom>
          <a:noFill/>
          <a:ln>
            <a:noFill/>
          </a:ln>
          <a:extLst>
            <a:ext uri="{53640926-AAD7-44D8-BBD7-CCE9431645EC}">
              <a14:shadowObscured xmlns:a14="http://schemas.microsoft.com/office/drawing/2010/main"/>
            </a:ext>
          </a:extLst>
        </p:spPr>
      </p:pic>
      <p:pic>
        <p:nvPicPr>
          <p:cNvPr id="65" name="Imagen 64">
            <a:extLst>
              <a:ext uri="{FF2B5EF4-FFF2-40B4-BE49-F238E27FC236}">
                <a16:creationId xmlns:a16="http://schemas.microsoft.com/office/drawing/2014/main" id="{7AEC5DC9-311C-454A-A751-5DE0BA7C3611}"/>
              </a:ext>
            </a:extLst>
          </p:cNvPr>
          <p:cNvPicPr/>
          <p:nvPr/>
        </p:nvPicPr>
        <p:blipFill rotWithShape="1">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t="23116" b="14726"/>
          <a:stretch/>
        </p:blipFill>
        <p:spPr bwMode="auto">
          <a:xfrm>
            <a:off x="4819109" y="1536528"/>
            <a:ext cx="3488732" cy="2131126"/>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11" name="Google Shape;1011;p40"/>
          <p:cNvGrpSpPr/>
          <p:nvPr/>
        </p:nvGrpSpPr>
        <p:grpSpPr>
          <a:xfrm>
            <a:off x="-218875" y="-50400"/>
            <a:ext cx="1882500" cy="2095500"/>
            <a:chOff x="-218875" y="-50400"/>
            <a:chExt cx="1882500" cy="2095500"/>
          </a:xfrm>
        </p:grpSpPr>
        <p:sp>
          <p:nvSpPr>
            <p:cNvPr id="1012" name="Google Shape;1012;p40"/>
            <p:cNvSpPr/>
            <p:nvPr/>
          </p:nvSpPr>
          <p:spPr>
            <a:xfrm>
              <a:off x="-218875" y="8908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013" name="Google Shape;1013;p40"/>
            <p:cNvGrpSpPr/>
            <p:nvPr/>
          </p:nvGrpSpPr>
          <p:grpSpPr>
            <a:xfrm>
              <a:off x="229313" y="-50400"/>
              <a:ext cx="986125" cy="2095500"/>
              <a:chOff x="7631225" y="2241175"/>
              <a:chExt cx="986125" cy="2095500"/>
            </a:xfrm>
          </p:grpSpPr>
          <p:cxnSp>
            <p:nvCxnSpPr>
              <p:cNvPr id="1014" name="Google Shape;1014;p40"/>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5" name="Google Shape;1015;p40"/>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6" name="Google Shape;1016;p40"/>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7" name="Google Shape;1017;p40"/>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8" name="Google Shape;1018;p40"/>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9" name="Google Shape;1019;p40"/>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0" name="Google Shape;1020;p40"/>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1" name="Google Shape;1021;p40"/>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2" name="Google Shape;1022;p40"/>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3" name="Google Shape;1023;p40"/>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4" name="Google Shape;1024;p40"/>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5" name="Google Shape;1025;p40"/>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6" name="Google Shape;1026;p40"/>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7" name="Google Shape;1027;p40"/>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1028" name="Google Shape;1028;p40"/>
          <p:cNvGrpSpPr/>
          <p:nvPr/>
        </p:nvGrpSpPr>
        <p:grpSpPr>
          <a:xfrm>
            <a:off x="2906038" y="4336663"/>
            <a:ext cx="1885275" cy="1884250"/>
            <a:chOff x="2609275" y="3149350"/>
            <a:chExt cx="1885275" cy="1884250"/>
          </a:xfrm>
        </p:grpSpPr>
        <p:sp>
          <p:nvSpPr>
            <p:cNvPr id="1029" name="Google Shape;1029;p40"/>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0"/>
          <p:cNvGrpSpPr/>
          <p:nvPr/>
        </p:nvGrpSpPr>
        <p:grpSpPr>
          <a:xfrm>
            <a:off x="5274000" y="-24823"/>
            <a:ext cx="3870000" cy="1050648"/>
            <a:chOff x="5274000" y="-24823"/>
            <a:chExt cx="3870000" cy="1050648"/>
          </a:xfrm>
        </p:grpSpPr>
        <p:sp>
          <p:nvSpPr>
            <p:cNvPr id="1049" name="Google Shape;1049;p40"/>
            <p:cNvSpPr/>
            <p:nvPr/>
          </p:nvSpPr>
          <p:spPr>
            <a:xfrm rot="10800000">
              <a:off x="5952000" y="-24775"/>
              <a:ext cx="3192000" cy="1050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050" name="Google Shape;1050;p40"/>
            <p:cNvSpPr/>
            <p:nvPr/>
          </p:nvSpPr>
          <p:spPr>
            <a:xfrm rot="10800000">
              <a:off x="5274000" y="-24823"/>
              <a:ext cx="3870000" cy="573600"/>
            </a:xfrm>
            <a:prstGeom prst="round1Rect">
              <a:avLst>
                <a:gd name="adj" fmla="val 50000"/>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051" name="Google Shape;1051;p40"/>
          <p:cNvSpPr/>
          <p:nvPr/>
        </p:nvSpPr>
        <p:spPr>
          <a:xfrm flipH="1">
            <a:off x="5879725" y="4336675"/>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9" name="Google Shape;1584;p32">
            <a:extLst>
              <a:ext uri="{FF2B5EF4-FFF2-40B4-BE49-F238E27FC236}">
                <a16:creationId xmlns:a16="http://schemas.microsoft.com/office/drawing/2014/main" id="{CE1C6747-4800-4C2E-BFFD-44DB0CA58D69}"/>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50" name="Google Shape;932;p37">
            <a:extLst>
              <a:ext uri="{FF2B5EF4-FFF2-40B4-BE49-F238E27FC236}">
                <a16:creationId xmlns:a16="http://schemas.microsoft.com/office/drawing/2014/main" id="{9FCC23E2-0F64-4B84-B8FE-9FD8D827119A}"/>
              </a:ext>
            </a:extLst>
          </p:cNvPr>
          <p:cNvSpPr txBox="1">
            <a:spLocks/>
          </p:cNvSpPr>
          <p:nvPr/>
        </p:nvSpPr>
        <p:spPr>
          <a:xfrm>
            <a:off x="5609003" y="80669"/>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bg2"/>
                </a:solidFill>
              </a:rPr>
              <a:t>Rendición de Cuentas 2024</a:t>
            </a:r>
            <a:endParaRPr lang="es-EC" sz="1400" b="0" dirty="0">
              <a:solidFill>
                <a:schemeClr val="bg2"/>
              </a:solidFill>
            </a:endParaRPr>
          </a:p>
        </p:txBody>
      </p:sp>
      <p:pic>
        <p:nvPicPr>
          <p:cNvPr id="51" name="Imagen 50">
            <a:extLst>
              <a:ext uri="{FF2B5EF4-FFF2-40B4-BE49-F238E27FC236}">
                <a16:creationId xmlns:a16="http://schemas.microsoft.com/office/drawing/2014/main" id="{675FCC58-7F6D-458A-AD97-A2A893176847}"/>
              </a:ext>
            </a:extLst>
          </p:cNvPr>
          <p:cNvPicPr>
            <a:picLocks noChangeAspect="1"/>
          </p:cNvPicPr>
          <p:nvPr/>
        </p:nvPicPr>
        <p:blipFill>
          <a:blip r:embed="rId3"/>
          <a:stretch>
            <a:fillRect/>
          </a:stretch>
        </p:blipFill>
        <p:spPr>
          <a:xfrm>
            <a:off x="5243515" y="-17680"/>
            <a:ext cx="841096" cy="504657"/>
          </a:xfrm>
          <a:prstGeom prst="rect">
            <a:avLst/>
          </a:prstGeom>
        </p:spPr>
      </p:pic>
      <p:sp>
        <p:nvSpPr>
          <p:cNvPr id="52" name="Google Shape;1607;p34">
            <a:extLst>
              <a:ext uri="{FF2B5EF4-FFF2-40B4-BE49-F238E27FC236}">
                <a16:creationId xmlns:a16="http://schemas.microsoft.com/office/drawing/2014/main" id="{CAD9D1DA-9258-4F9C-9589-B766111907AD}"/>
              </a:ext>
            </a:extLst>
          </p:cNvPr>
          <p:cNvSpPr txBox="1">
            <a:spLocks/>
          </p:cNvSpPr>
          <p:nvPr/>
        </p:nvSpPr>
        <p:spPr>
          <a:xfrm>
            <a:off x="5546209" y="471351"/>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chemeClr val="bg2"/>
                </a:solidFill>
                <a:latin typeface="Catalish Huntera" panose="02000600000000000000" pitchFamily="50" charset="0"/>
              </a:rPr>
              <a:t>Gustavo Flores Piguave</a:t>
            </a:r>
          </a:p>
        </p:txBody>
      </p:sp>
      <p:sp>
        <p:nvSpPr>
          <p:cNvPr id="53" name="Rectángulo 52">
            <a:extLst>
              <a:ext uri="{FF2B5EF4-FFF2-40B4-BE49-F238E27FC236}">
                <a16:creationId xmlns:a16="http://schemas.microsoft.com/office/drawing/2014/main" id="{292E3A5B-FBD1-4289-AE62-065EF4803341}"/>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54" name="Google Shape;388;p41">
            <a:extLst>
              <a:ext uri="{FF2B5EF4-FFF2-40B4-BE49-F238E27FC236}">
                <a16:creationId xmlns:a16="http://schemas.microsoft.com/office/drawing/2014/main" id="{7C0808B8-5501-422B-8A1A-550E98124721}"/>
              </a:ext>
            </a:extLst>
          </p:cNvPr>
          <p:cNvSpPr txBox="1">
            <a:spLocks/>
          </p:cNvSpPr>
          <p:nvPr/>
        </p:nvSpPr>
        <p:spPr>
          <a:xfrm>
            <a:off x="2269241" y="712857"/>
            <a:ext cx="3295491"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Montserrat"/>
              <a:buNone/>
              <a:defRPr sz="3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9pPr>
          </a:lstStyle>
          <a:p>
            <a:pPr algn="just"/>
            <a:r>
              <a:rPr lang="es-MX" sz="1200" b="0" dirty="0">
                <a:latin typeface="Poppins" panose="020B0604020202020204" charset="0"/>
                <a:cs typeface="Poppins" panose="020B0604020202020204" charset="0"/>
              </a:rPr>
              <a:t>a) Intervenir con voz y voto en las sesiones y deliberaciones de la junta parroquial rural.</a:t>
            </a:r>
          </a:p>
        </p:txBody>
      </p:sp>
      <p:grpSp>
        <p:nvGrpSpPr>
          <p:cNvPr id="55" name="Google Shape;1775;p72">
            <a:extLst>
              <a:ext uri="{FF2B5EF4-FFF2-40B4-BE49-F238E27FC236}">
                <a16:creationId xmlns:a16="http://schemas.microsoft.com/office/drawing/2014/main" id="{47775D1B-EA2D-46CE-9C9C-C16DE393DFA5}"/>
              </a:ext>
            </a:extLst>
          </p:cNvPr>
          <p:cNvGrpSpPr/>
          <p:nvPr/>
        </p:nvGrpSpPr>
        <p:grpSpPr>
          <a:xfrm>
            <a:off x="1766881" y="878815"/>
            <a:ext cx="459496" cy="343047"/>
            <a:chOff x="8670084" y="3764642"/>
            <a:chExt cx="459496" cy="343047"/>
          </a:xfrm>
        </p:grpSpPr>
        <p:sp>
          <p:nvSpPr>
            <p:cNvPr id="56" name="Google Shape;1776;p72">
              <a:extLst>
                <a:ext uri="{FF2B5EF4-FFF2-40B4-BE49-F238E27FC236}">
                  <a16:creationId xmlns:a16="http://schemas.microsoft.com/office/drawing/2014/main" id="{800F1BEC-BA13-4373-862F-BD9C6CC5AC6C}"/>
                </a:ext>
              </a:extLst>
            </p:cNvPr>
            <p:cNvSpPr/>
            <p:nvPr/>
          </p:nvSpPr>
          <p:spPr>
            <a:xfrm>
              <a:off x="8670084" y="3764642"/>
              <a:ext cx="333590" cy="343047"/>
            </a:xfrm>
            <a:custGeom>
              <a:avLst/>
              <a:gdLst/>
              <a:ahLst/>
              <a:cxnLst/>
              <a:rect l="l" t="t" r="r" b="b"/>
              <a:pathLst>
                <a:path w="333590" h="343047" extrusionOk="0">
                  <a:moveTo>
                    <a:pt x="316120" y="546"/>
                  </a:moveTo>
                  <a:lnTo>
                    <a:pt x="201315" y="33734"/>
                  </a:lnTo>
                  <a:lnTo>
                    <a:pt x="50129" y="33734"/>
                  </a:lnTo>
                  <a:cubicBezTo>
                    <a:pt x="22443" y="33734"/>
                    <a:pt x="0" y="56177"/>
                    <a:pt x="0" y="83862"/>
                  </a:cubicBezTo>
                  <a:lnTo>
                    <a:pt x="0" y="159833"/>
                  </a:lnTo>
                  <a:cubicBezTo>
                    <a:pt x="0" y="187518"/>
                    <a:pt x="22443" y="209971"/>
                    <a:pt x="50137" y="209971"/>
                  </a:cubicBezTo>
                  <a:lnTo>
                    <a:pt x="67339" y="209971"/>
                  </a:lnTo>
                  <a:lnTo>
                    <a:pt x="42881" y="312098"/>
                  </a:lnTo>
                  <a:cubicBezTo>
                    <a:pt x="39105" y="327870"/>
                    <a:pt x="51055" y="343047"/>
                    <a:pt x="67294" y="343047"/>
                  </a:cubicBezTo>
                  <a:lnTo>
                    <a:pt x="106812" y="343047"/>
                  </a:lnTo>
                  <a:cubicBezTo>
                    <a:pt x="118474" y="343047"/>
                    <a:pt x="128509" y="335126"/>
                    <a:pt x="131224" y="323787"/>
                  </a:cubicBezTo>
                  <a:lnTo>
                    <a:pt x="158478" y="209971"/>
                  </a:lnTo>
                  <a:lnTo>
                    <a:pt x="201315" y="209971"/>
                  </a:lnTo>
                  <a:cubicBezTo>
                    <a:pt x="321866" y="244625"/>
                    <a:pt x="316255" y="243698"/>
                    <a:pt x="319915" y="243698"/>
                  </a:cubicBezTo>
                  <a:cubicBezTo>
                    <a:pt x="327494" y="243698"/>
                    <a:pt x="333591" y="237530"/>
                    <a:pt x="333591" y="230013"/>
                  </a:cubicBezTo>
                  <a:lnTo>
                    <a:pt x="333591" y="13691"/>
                  </a:lnTo>
                  <a:cubicBezTo>
                    <a:pt x="333591" y="4583"/>
                    <a:pt x="324851" y="-1981"/>
                    <a:pt x="316129" y="546"/>
                  </a:cubicBezTo>
                  <a:close/>
                  <a:moveTo>
                    <a:pt x="104582" y="316072"/>
                  </a:moveTo>
                  <a:lnTo>
                    <a:pt x="69712" y="316072"/>
                  </a:lnTo>
                  <a:lnTo>
                    <a:pt x="94691" y="211769"/>
                  </a:lnTo>
                  <a:lnTo>
                    <a:pt x="129561" y="211769"/>
                  </a:lnTo>
                  <a:lnTo>
                    <a:pt x="104591" y="316072"/>
                  </a:lnTo>
                  <a:close/>
                  <a:moveTo>
                    <a:pt x="188816" y="182996"/>
                  </a:moveTo>
                  <a:lnTo>
                    <a:pt x="49751" y="182996"/>
                  </a:lnTo>
                  <a:cubicBezTo>
                    <a:pt x="37163" y="182996"/>
                    <a:pt x="26966" y="172790"/>
                    <a:pt x="26966" y="160211"/>
                  </a:cubicBezTo>
                  <a:lnTo>
                    <a:pt x="26966" y="84393"/>
                  </a:lnTo>
                  <a:cubicBezTo>
                    <a:pt x="26966" y="71805"/>
                    <a:pt x="37171" y="61608"/>
                    <a:pt x="49751" y="61608"/>
                  </a:cubicBezTo>
                  <a:lnTo>
                    <a:pt x="188816" y="61608"/>
                  </a:lnTo>
                  <a:lnTo>
                    <a:pt x="188816" y="182996"/>
                  </a:lnTo>
                  <a:close/>
                  <a:moveTo>
                    <a:pt x="305708" y="211589"/>
                  </a:moveTo>
                  <a:lnTo>
                    <a:pt x="216690" y="185873"/>
                  </a:lnTo>
                  <a:lnTo>
                    <a:pt x="216690" y="58128"/>
                  </a:lnTo>
                  <a:lnTo>
                    <a:pt x="305708" y="32412"/>
                  </a:lnTo>
                  <a:lnTo>
                    <a:pt x="305708" y="2115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7" name="Google Shape;1777;p72">
              <a:extLst>
                <a:ext uri="{FF2B5EF4-FFF2-40B4-BE49-F238E27FC236}">
                  <a16:creationId xmlns:a16="http://schemas.microsoft.com/office/drawing/2014/main" id="{352400F7-B8D6-435B-80D4-5D4D4C447BB9}"/>
                </a:ext>
              </a:extLst>
            </p:cNvPr>
            <p:cNvSpPr/>
            <p:nvPr/>
          </p:nvSpPr>
          <p:spPr>
            <a:xfrm>
              <a:off x="8733017"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8" name="Google Shape;1778;p72">
              <a:extLst>
                <a:ext uri="{FF2B5EF4-FFF2-40B4-BE49-F238E27FC236}">
                  <a16:creationId xmlns:a16="http://schemas.microsoft.com/office/drawing/2014/main" id="{FD7F3DC5-A675-4511-932F-CB3DDE90858A}"/>
                </a:ext>
              </a:extLst>
            </p:cNvPr>
            <p:cNvSpPr/>
            <p:nvPr/>
          </p:nvSpPr>
          <p:spPr>
            <a:xfrm>
              <a:off x="8791462"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9" name="Google Shape;1779;p72">
              <a:extLst>
                <a:ext uri="{FF2B5EF4-FFF2-40B4-BE49-F238E27FC236}">
                  <a16:creationId xmlns:a16="http://schemas.microsoft.com/office/drawing/2014/main" id="{CF5F58C5-2A2F-48C3-8426-B097574AC404}"/>
                </a:ext>
              </a:extLst>
            </p:cNvPr>
            <p:cNvSpPr/>
            <p:nvPr/>
          </p:nvSpPr>
          <p:spPr>
            <a:xfrm>
              <a:off x="9023866" y="3782015"/>
              <a:ext cx="73524" cy="73524"/>
            </a:xfrm>
            <a:custGeom>
              <a:avLst/>
              <a:gdLst/>
              <a:ahLst/>
              <a:cxnLst/>
              <a:rect l="l" t="t" r="r" b="b"/>
              <a:pathLst>
                <a:path w="73524" h="73524" extrusionOk="0">
                  <a:moveTo>
                    <a:pt x="69519" y="4006"/>
                  </a:moveTo>
                  <a:cubicBezTo>
                    <a:pt x="64178" y="-1335"/>
                    <a:pt x="55519" y="-1335"/>
                    <a:pt x="50187" y="4006"/>
                  </a:cubicBezTo>
                  <a:lnTo>
                    <a:pt x="4006" y="50187"/>
                  </a:lnTo>
                  <a:cubicBezTo>
                    <a:pt x="-1335" y="55528"/>
                    <a:pt x="-1335" y="64187"/>
                    <a:pt x="4006" y="69519"/>
                  </a:cubicBezTo>
                  <a:cubicBezTo>
                    <a:pt x="9347" y="74860"/>
                    <a:pt x="18006" y="74860"/>
                    <a:pt x="23338" y="69519"/>
                  </a:cubicBezTo>
                  <a:lnTo>
                    <a:pt x="69519" y="23338"/>
                  </a:lnTo>
                  <a:cubicBezTo>
                    <a:pt x="74860" y="17997"/>
                    <a:pt x="74860" y="9338"/>
                    <a:pt x="69519" y="4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0" name="Google Shape;1780;p72">
              <a:extLst>
                <a:ext uri="{FF2B5EF4-FFF2-40B4-BE49-F238E27FC236}">
                  <a16:creationId xmlns:a16="http://schemas.microsoft.com/office/drawing/2014/main" id="{A07A3E40-2893-4DF9-A757-3796B0DD5874}"/>
                </a:ext>
              </a:extLst>
            </p:cNvPr>
            <p:cNvSpPr/>
            <p:nvPr/>
          </p:nvSpPr>
          <p:spPr>
            <a:xfrm>
              <a:off x="9038171" y="3873016"/>
              <a:ext cx="91409" cy="26975"/>
            </a:xfrm>
            <a:custGeom>
              <a:avLst/>
              <a:gdLst/>
              <a:ahLst/>
              <a:cxnLst/>
              <a:rect l="l" t="t" r="r" b="b"/>
              <a:pathLst>
                <a:path w="91409" h="26975" extrusionOk="0">
                  <a:moveTo>
                    <a:pt x="77917" y="0"/>
                  </a:moveTo>
                  <a:lnTo>
                    <a:pt x="13915" y="0"/>
                  </a:lnTo>
                  <a:cubicBezTo>
                    <a:pt x="6632" y="0"/>
                    <a:pt x="338" y="5602"/>
                    <a:pt x="14" y="12876"/>
                  </a:cubicBezTo>
                  <a:cubicBezTo>
                    <a:pt x="-328" y="20600"/>
                    <a:pt x="5841" y="26975"/>
                    <a:pt x="13492" y="26975"/>
                  </a:cubicBezTo>
                  <a:lnTo>
                    <a:pt x="77495" y="26975"/>
                  </a:lnTo>
                  <a:cubicBezTo>
                    <a:pt x="84778" y="26975"/>
                    <a:pt x="91073" y="21373"/>
                    <a:pt x="91396" y="14099"/>
                  </a:cubicBezTo>
                  <a:cubicBezTo>
                    <a:pt x="91737" y="6375"/>
                    <a:pt x="85570" y="0"/>
                    <a:pt x="779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1" name="Google Shape;1781;p72">
              <a:extLst>
                <a:ext uri="{FF2B5EF4-FFF2-40B4-BE49-F238E27FC236}">
                  <a16:creationId xmlns:a16="http://schemas.microsoft.com/office/drawing/2014/main" id="{E18AC8B3-7116-4FD6-8478-E9D1B531626C}"/>
                </a:ext>
              </a:extLst>
            </p:cNvPr>
            <p:cNvSpPr/>
            <p:nvPr/>
          </p:nvSpPr>
          <p:spPr>
            <a:xfrm>
              <a:off x="9023866" y="3917745"/>
              <a:ext cx="73524" cy="73524"/>
            </a:xfrm>
            <a:custGeom>
              <a:avLst/>
              <a:gdLst/>
              <a:ahLst/>
              <a:cxnLst/>
              <a:rect l="l" t="t" r="r" b="b"/>
              <a:pathLst>
                <a:path w="73524" h="73524" extrusionOk="0">
                  <a:moveTo>
                    <a:pt x="69519" y="50187"/>
                  </a:moveTo>
                  <a:lnTo>
                    <a:pt x="23338" y="4006"/>
                  </a:lnTo>
                  <a:cubicBezTo>
                    <a:pt x="17997" y="-1335"/>
                    <a:pt x="9338" y="-1335"/>
                    <a:pt x="4006" y="4006"/>
                  </a:cubicBezTo>
                  <a:cubicBezTo>
                    <a:pt x="-1335" y="9347"/>
                    <a:pt x="-1335" y="18006"/>
                    <a:pt x="4006" y="23338"/>
                  </a:cubicBezTo>
                  <a:lnTo>
                    <a:pt x="50187" y="69519"/>
                  </a:lnTo>
                  <a:cubicBezTo>
                    <a:pt x="55528" y="74860"/>
                    <a:pt x="64187" y="74860"/>
                    <a:pt x="69519" y="69519"/>
                  </a:cubicBezTo>
                  <a:cubicBezTo>
                    <a:pt x="74860" y="64178"/>
                    <a:pt x="74860" y="55519"/>
                    <a:pt x="69519" y="501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6" name="Rectángulo 5">
            <a:extLst>
              <a:ext uri="{FF2B5EF4-FFF2-40B4-BE49-F238E27FC236}">
                <a16:creationId xmlns:a16="http://schemas.microsoft.com/office/drawing/2014/main" id="{0572B3BE-17DE-41DE-BAFC-F983574C3819}"/>
              </a:ext>
            </a:extLst>
          </p:cNvPr>
          <p:cNvSpPr/>
          <p:nvPr/>
        </p:nvSpPr>
        <p:spPr>
          <a:xfrm>
            <a:off x="1352461" y="1645930"/>
            <a:ext cx="3753427" cy="409664"/>
          </a:xfrm>
          <a:prstGeom prst="rect">
            <a:avLst/>
          </a:prstGeom>
        </p:spPr>
        <p:txBody>
          <a:bodyPr wrap="square">
            <a:spAutoFit/>
          </a:bodyPr>
          <a:lstStyle/>
          <a:p>
            <a:pPr lvl="0" algn="ctr">
              <a:lnSpc>
                <a:spcPct val="107000"/>
              </a:lnSpc>
            </a:pPr>
            <a:r>
              <a:rPr lang="es-MX" sz="1000" b="1" kern="100" dirty="0">
                <a:latin typeface="Poppins" panose="020B0604020202020204" charset="0"/>
                <a:ea typeface="Calibri" panose="020F0502020204030204" pitchFamily="34" charset="0"/>
                <a:cs typeface="Poppins" panose="020B0604020202020204" charset="0"/>
              </a:rPr>
              <a:t>SOCIALIZACIÓN DEL PROYECTO DE LA CONSTRUCCIÓN DE LA GRUTA DEL BARRIO 20 DE MARZO.</a:t>
            </a:r>
            <a:endParaRPr lang="es-EC" sz="1000" b="1" kern="100" dirty="0">
              <a:latin typeface="Poppins" panose="020B0604020202020204" charset="0"/>
              <a:ea typeface="Calibri" panose="020F0502020204030204" pitchFamily="34" charset="0"/>
              <a:cs typeface="Poppins" panose="020B0604020202020204" charset="0"/>
            </a:endParaRPr>
          </a:p>
        </p:txBody>
      </p:sp>
      <p:pic>
        <p:nvPicPr>
          <p:cNvPr id="62" name="Imagen 61">
            <a:extLst>
              <a:ext uri="{FF2B5EF4-FFF2-40B4-BE49-F238E27FC236}">
                <a16:creationId xmlns:a16="http://schemas.microsoft.com/office/drawing/2014/main" id="{98AF4CF8-392F-4678-B68C-E7397A2899CB}"/>
              </a:ext>
            </a:extLst>
          </p:cNvPr>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9313" y="2107306"/>
            <a:ext cx="5001042" cy="2742507"/>
          </a:xfrm>
          <a:prstGeom prst="rect">
            <a:avLst/>
          </a:prstGeom>
          <a:noFill/>
        </p:spPr>
      </p:pic>
      <p:sp>
        <p:nvSpPr>
          <p:cNvPr id="2" name="Rectángulo 1">
            <a:extLst>
              <a:ext uri="{FF2B5EF4-FFF2-40B4-BE49-F238E27FC236}">
                <a16:creationId xmlns:a16="http://schemas.microsoft.com/office/drawing/2014/main" id="{ED5F9D5D-254F-4079-8F8B-1C971339CC4A}"/>
              </a:ext>
            </a:extLst>
          </p:cNvPr>
          <p:cNvSpPr/>
          <p:nvPr/>
        </p:nvSpPr>
        <p:spPr>
          <a:xfrm>
            <a:off x="5274000" y="2809811"/>
            <a:ext cx="2999995" cy="1169551"/>
          </a:xfrm>
          <a:prstGeom prst="rect">
            <a:avLst/>
          </a:prstGeom>
        </p:spPr>
        <p:txBody>
          <a:bodyPr wrap="square">
            <a:spAutoFit/>
          </a:bodyPr>
          <a:lstStyle/>
          <a:p>
            <a:pPr algn="just"/>
            <a:r>
              <a:rPr lang="es-419" sz="1000" i="1" dirty="0">
                <a:latin typeface="Calibri" panose="020F0502020204030204" pitchFamily="34" charset="0"/>
                <a:ea typeface="Calibri" panose="020F0502020204030204" pitchFamily="34" charset="0"/>
                <a:cs typeface="Times New Roman" panose="02020603050405020304" pitchFamily="18" charset="0"/>
              </a:rPr>
              <a:t>El gobierno parroquial en años anteriores realizó un proyecto donde participaron los barrios de nuestra localidad, el barrio 20 de marzo ganó el concurso. El cual el barrio mencionado como premio otorgado por el Gad parroquial, es construirle la gruta en ese sector como atractivo turístico y religioso para la visita de turistas locales y extranjeros</a:t>
            </a:r>
            <a:endParaRPr lang="es-EC" sz="1000" dirty="0"/>
          </a:p>
        </p:txBody>
      </p:sp>
    </p:spTree>
    <p:extLst>
      <p:ext uri="{BB962C8B-B14F-4D97-AF65-F5344CB8AC3E}">
        <p14:creationId xmlns:p14="http://schemas.microsoft.com/office/powerpoint/2010/main" val="36176663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11" name="Google Shape;1011;p40"/>
          <p:cNvGrpSpPr/>
          <p:nvPr/>
        </p:nvGrpSpPr>
        <p:grpSpPr>
          <a:xfrm>
            <a:off x="-218875" y="-50400"/>
            <a:ext cx="1882500" cy="2095500"/>
            <a:chOff x="-218875" y="-50400"/>
            <a:chExt cx="1882500" cy="2095500"/>
          </a:xfrm>
        </p:grpSpPr>
        <p:sp>
          <p:nvSpPr>
            <p:cNvPr id="1012" name="Google Shape;1012;p40"/>
            <p:cNvSpPr/>
            <p:nvPr/>
          </p:nvSpPr>
          <p:spPr>
            <a:xfrm>
              <a:off x="-218875" y="8908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013" name="Google Shape;1013;p40"/>
            <p:cNvGrpSpPr/>
            <p:nvPr/>
          </p:nvGrpSpPr>
          <p:grpSpPr>
            <a:xfrm>
              <a:off x="229313" y="-50400"/>
              <a:ext cx="986125" cy="2095500"/>
              <a:chOff x="7631225" y="2241175"/>
              <a:chExt cx="986125" cy="2095500"/>
            </a:xfrm>
          </p:grpSpPr>
          <p:cxnSp>
            <p:nvCxnSpPr>
              <p:cNvPr id="1014" name="Google Shape;1014;p40"/>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5" name="Google Shape;1015;p40"/>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6" name="Google Shape;1016;p40"/>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7" name="Google Shape;1017;p40"/>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8" name="Google Shape;1018;p40"/>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9" name="Google Shape;1019;p40"/>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0" name="Google Shape;1020;p40"/>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1" name="Google Shape;1021;p40"/>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2" name="Google Shape;1022;p40"/>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3" name="Google Shape;1023;p40"/>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4" name="Google Shape;1024;p40"/>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5" name="Google Shape;1025;p40"/>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6" name="Google Shape;1026;p40"/>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7" name="Google Shape;1027;p40"/>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1028" name="Google Shape;1028;p40"/>
          <p:cNvGrpSpPr/>
          <p:nvPr/>
        </p:nvGrpSpPr>
        <p:grpSpPr>
          <a:xfrm>
            <a:off x="2906038" y="4336663"/>
            <a:ext cx="1885275" cy="1884250"/>
            <a:chOff x="2609275" y="3149350"/>
            <a:chExt cx="1885275" cy="1884250"/>
          </a:xfrm>
        </p:grpSpPr>
        <p:sp>
          <p:nvSpPr>
            <p:cNvPr id="1029" name="Google Shape;1029;p40"/>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0"/>
          <p:cNvGrpSpPr/>
          <p:nvPr/>
        </p:nvGrpSpPr>
        <p:grpSpPr>
          <a:xfrm>
            <a:off x="5274000" y="-24823"/>
            <a:ext cx="3870000" cy="1050648"/>
            <a:chOff x="5274000" y="-24823"/>
            <a:chExt cx="3870000" cy="1050648"/>
          </a:xfrm>
        </p:grpSpPr>
        <p:sp>
          <p:nvSpPr>
            <p:cNvPr id="1049" name="Google Shape;1049;p40"/>
            <p:cNvSpPr/>
            <p:nvPr/>
          </p:nvSpPr>
          <p:spPr>
            <a:xfrm rot="10800000">
              <a:off x="5952000" y="-24775"/>
              <a:ext cx="3192000" cy="1050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050" name="Google Shape;1050;p40"/>
            <p:cNvSpPr/>
            <p:nvPr/>
          </p:nvSpPr>
          <p:spPr>
            <a:xfrm rot="10800000">
              <a:off x="5274000" y="-24823"/>
              <a:ext cx="3870000" cy="573600"/>
            </a:xfrm>
            <a:prstGeom prst="round1Rect">
              <a:avLst>
                <a:gd name="adj" fmla="val 50000"/>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051" name="Google Shape;1051;p40"/>
          <p:cNvSpPr/>
          <p:nvPr/>
        </p:nvSpPr>
        <p:spPr>
          <a:xfrm flipH="1">
            <a:off x="5879725" y="4336675"/>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9" name="Google Shape;1584;p32">
            <a:extLst>
              <a:ext uri="{FF2B5EF4-FFF2-40B4-BE49-F238E27FC236}">
                <a16:creationId xmlns:a16="http://schemas.microsoft.com/office/drawing/2014/main" id="{CE1C6747-4800-4C2E-BFFD-44DB0CA58D69}"/>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50" name="Google Shape;932;p37">
            <a:extLst>
              <a:ext uri="{FF2B5EF4-FFF2-40B4-BE49-F238E27FC236}">
                <a16:creationId xmlns:a16="http://schemas.microsoft.com/office/drawing/2014/main" id="{9FCC23E2-0F64-4B84-B8FE-9FD8D827119A}"/>
              </a:ext>
            </a:extLst>
          </p:cNvPr>
          <p:cNvSpPr txBox="1">
            <a:spLocks/>
          </p:cNvSpPr>
          <p:nvPr/>
        </p:nvSpPr>
        <p:spPr>
          <a:xfrm>
            <a:off x="5609003" y="80669"/>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bg2"/>
                </a:solidFill>
              </a:rPr>
              <a:t>Rendición de Cuentas 2024</a:t>
            </a:r>
            <a:endParaRPr lang="es-EC" sz="1400" b="0" dirty="0">
              <a:solidFill>
                <a:schemeClr val="bg2"/>
              </a:solidFill>
            </a:endParaRPr>
          </a:p>
        </p:txBody>
      </p:sp>
      <p:pic>
        <p:nvPicPr>
          <p:cNvPr id="51" name="Imagen 50">
            <a:extLst>
              <a:ext uri="{FF2B5EF4-FFF2-40B4-BE49-F238E27FC236}">
                <a16:creationId xmlns:a16="http://schemas.microsoft.com/office/drawing/2014/main" id="{675FCC58-7F6D-458A-AD97-A2A893176847}"/>
              </a:ext>
            </a:extLst>
          </p:cNvPr>
          <p:cNvPicPr>
            <a:picLocks noChangeAspect="1"/>
          </p:cNvPicPr>
          <p:nvPr/>
        </p:nvPicPr>
        <p:blipFill>
          <a:blip r:embed="rId3"/>
          <a:stretch>
            <a:fillRect/>
          </a:stretch>
        </p:blipFill>
        <p:spPr>
          <a:xfrm>
            <a:off x="5243515" y="-17680"/>
            <a:ext cx="841096" cy="504657"/>
          </a:xfrm>
          <a:prstGeom prst="rect">
            <a:avLst/>
          </a:prstGeom>
        </p:spPr>
      </p:pic>
      <p:sp>
        <p:nvSpPr>
          <p:cNvPr id="52" name="Google Shape;1607;p34">
            <a:extLst>
              <a:ext uri="{FF2B5EF4-FFF2-40B4-BE49-F238E27FC236}">
                <a16:creationId xmlns:a16="http://schemas.microsoft.com/office/drawing/2014/main" id="{CAD9D1DA-9258-4F9C-9589-B766111907AD}"/>
              </a:ext>
            </a:extLst>
          </p:cNvPr>
          <p:cNvSpPr txBox="1">
            <a:spLocks/>
          </p:cNvSpPr>
          <p:nvPr/>
        </p:nvSpPr>
        <p:spPr>
          <a:xfrm>
            <a:off x="5546209" y="471351"/>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chemeClr val="bg2"/>
                </a:solidFill>
                <a:latin typeface="Catalish Huntera" panose="02000600000000000000" pitchFamily="50" charset="0"/>
              </a:rPr>
              <a:t>Gustavo Flores Piguave</a:t>
            </a:r>
          </a:p>
        </p:txBody>
      </p:sp>
      <p:sp>
        <p:nvSpPr>
          <p:cNvPr id="53" name="Rectángulo 52">
            <a:extLst>
              <a:ext uri="{FF2B5EF4-FFF2-40B4-BE49-F238E27FC236}">
                <a16:creationId xmlns:a16="http://schemas.microsoft.com/office/drawing/2014/main" id="{292E3A5B-FBD1-4289-AE62-065EF4803341}"/>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54" name="Google Shape;388;p41">
            <a:extLst>
              <a:ext uri="{FF2B5EF4-FFF2-40B4-BE49-F238E27FC236}">
                <a16:creationId xmlns:a16="http://schemas.microsoft.com/office/drawing/2014/main" id="{7C0808B8-5501-422B-8A1A-550E98124721}"/>
              </a:ext>
            </a:extLst>
          </p:cNvPr>
          <p:cNvSpPr txBox="1">
            <a:spLocks/>
          </p:cNvSpPr>
          <p:nvPr/>
        </p:nvSpPr>
        <p:spPr>
          <a:xfrm>
            <a:off x="2269241" y="712857"/>
            <a:ext cx="3295491"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Montserrat"/>
              <a:buNone/>
              <a:defRPr sz="3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9pPr>
          </a:lstStyle>
          <a:p>
            <a:pPr algn="just"/>
            <a:r>
              <a:rPr lang="es-MX" sz="1200" b="0" dirty="0">
                <a:latin typeface="Poppins" panose="020B0604020202020204" charset="0"/>
                <a:cs typeface="Poppins" panose="020B0604020202020204" charset="0"/>
              </a:rPr>
              <a:t>a) Intervenir con voz y voto en las sesiones y deliberaciones de la junta parroquial rural.</a:t>
            </a:r>
          </a:p>
        </p:txBody>
      </p:sp>
      <p:grpSp>
        <p:nvGrpSpPr>
          <p:cNvPr id="55" name="Google Shape;1775;p72">
            <a:extLst>
              <a:ext uri="{FF2B5EF4-FFF2-40B4-BE49-F238E27FC236}">
                <a16:creationId xmlns:a16="http://schemas.microsoft.com/office/drawing/2014/main" id="{47775D1B-EA2D-46CE-9C9C-C16DE393DFA5}"/>
              </a:ext>
            </a:extLst>
          </p:cNvPr>
          <p:cNvGrpSpPr/>
          <p:nvPr/>
        </p:nvGrpSpPr>
        <p:grpSpPr>
          <a:xfrm>
            <a:off x="1766881" y="878815"/>
            <a:ext cx="459496" cy="343047"/>
            <a:chOff x="8670084" y="3764642"/>
            <a:chExt cx="459496" cy="343047"/>
          </a:xfrm>
        </p:grpSpPr>
        <p:sp>
          <p:nvSpPr>
            <p:cNvPr id="56" name="Google Shape;1776;p72">
              <a:extLst>
                <a:ext uri="{FF2B5EF4-FFF2-40B4-BE49-F238E27FC236}">
                  <a16:creationId xmlns:a16="http://schemas.microsoft.com/office/drawing/2014/main" id="{800F1BEC-BA13-4373-862F-BD9C6CC5AC6C}"/>
                </a:ext>
              </a:extLst>
            </p:cNvPr>
            <p:cNvSpPr/>
            <p:nvPr/>
          </p:nvSpPr>
          <p:spPr>
            <a:xfrm>
              <a:off x="8670084" y="3764642"/>
              <a:ext cx="333590" cy="343047"/>
            </a:xfrm>
            <a:custGeom>
              <a:avLst/>
              <a:gdLst/>
              <a:ahLst/>
              <a:cxnLst/>
              <a:rect l="l" t="t" r="r" b="b"/>
              <a:pathLst>
                <a:path w="333590" h="343047" extrusionOk="0">
                  <a:moveTo>
                    <a:pt x="316120" y="546"/>
                  </a:moveTo>
                  <a:lnTo>
                    <a:pt x="201315" y="33734"/>
                  </a:lnTo>
                  <a:lnTo>
                    <a:pt x="50129" y="33734"/>
                  </a:lnTo>
                  <a:cubicBezTo>
                    <a:pt x="22443" y="33734"/>
                    <a:pt x="0" y="56177"/>
                    <a:pt x="0" y="83862"/>
                  </a:cubicBezTo>
                  <a:lnTo>
                    <a:pt x="0" y="159833"/>
                  </a:lnTo>
                  <a:cubicBezTo>
                    <a:pt x="0" y="187518"/>
                    <a:pt x="22443" y="209971"/>
                    <a:pt x="50137" y="209971"/>
                  </a:cubicBezTo>
                  <a:lnTo>
                    <a:pt x="67339" y="209971"/>
                  </a:lnTo>
                  <a:lnTo>
                    <a:pt x="42881" y="312098"/>
                  </a:lnTo>
                  <a:cubicBezTo>
                    <a:pt x="39105" y="327870"/>
                    <a:pt x="51055" y="343047"/>
                    <a:pt x="67294" y="343047"/>
                  </a:cubicBezTo>
                  <a:lnTo>
                    <a:pt x="106812" y="343047"/>
                  </a:lnTo>
                  <a:cubicBezTo>
                    <a:pt x="118474" y="343047"/>
                    <a:pt x="128509" y="335126"/>
                    <a:pt x="131224" y="323787"/>
                  </a:cubicBezTo>
                  <a:lnTo>
                    <a:pt x="158478" y="209971"/>
                  </a:lnTo>
                  <a:lnTo>
                    <a:pt x="201315" y="209971"/>
                  </a:lnTo>
                  <a:cubicBezTo>
                    <a:pt x="321866" y="244625"/>
                    <a:pt x="316255" y="243698"/>
                    <a:pt x="319915" y="243698"/>
                  </a:cubicBezTo>
                  <a:cubicBezTo>
                    <a:pt x="327494" y="243698"/>
                    <a:pt x="333591" y="237530"/>
                    <a:pt x="333591" y="230013"/>
                  </a:cubicBezTo>
                  <a:lnTo>
                    <a:pt x="333591" y="13691"/>
                  </a:lnTo>
                  <a:cubicBezTo>
                    <a:pt x="333591" y="4583"/>
                    <a:pt x="324851" y="-1981"/>
                    <a:pt x="316129" y="546"/>
                  </a:cubicBezTo>
                  <a:close/>
                  <a:moveTo>
                    <a:pt x="104582" y="316072"/>
                  </a:moveTo>
                  <a:lnTo>
                    <a:pt x="69712" y="316072"/>
                  </a:lnTo>
                  <a:lnTo>
                    <a:pt x="94691" y="211769"/>
                  </a:lnTo>
                  <a:lnTo>
                    <a:pt x="129561" y="211769"/>
                  </a:lnTo>
                  <a:lnTo>
                    <a:pt x="104591" y="316072"/>
                  </a:lnTo>
                  <a:close/>
                  <a:moveTo>
                    <a:pt x="188816" y="182996"/>
                  </a:moveTo>
                  <a:lnTo>
                    <a:pt x="49751" y="182996"/>
                  </a:lnTo>
                  <a:cubicBezTo>
                    <a:pt x="37163" y="182996"/>
                    <a:pt x="26966" y="172790"/>
                    <a:pt x="26966" y="160211"/>
                  </a:cubicBezTo>
                  <a:lnTo>
                    <a:pt x="26966" y="84393"/>
                  </a:lnTo>
                  <a:cubicBezTo>
                    <a:pt x="26966" y="71805"/>
                    <a:pt x="37171" y="61608"/>
                    <a:pt x="49751" y="61608"/>
                  </a:cubicBezTo>
                  <a:lnTo>
                    <a:pt x="188816" y="61608"/>
                  </a:lnTo>
                  <a:lnTo>
                    <a:pt x="188816" y="182996"/>
                  </a:lnTo>
                  <a:close/>
                  <a:moveTo>
                    <a:pt x="305708" y="211589"/>
                  </a:moveTo>
                  <a:lnTo>
                    <a:pt x="216690" y="185873"/>
                  </a:lnTo>
                  <a:lnTo>
                    <a:pt x="216690" y="58128"/>
                  </a:lnTo>
                  <a:lnTo>
                    <a:pt x="305708" y="32412"/>
                  </a:lnTo>
                  <a:lnTo>
                    <a:pt x="305708" y="2115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7" name="Google Shape;1777;p72">
              <a:extLst>
                <a:ext uri="{FF2B5EF4-FFF2-40B4-BE49-F238E27FC236}">
                  <a16:creationId xmlns:a16="http://schemas.microsoft.com/office/drawing/2014/main" id="{352400F7-B8D6-435B-80D4-5D4D4C447BB9}"/>
                </a:ext>
              </a:extLst>
            </p:cNvPr>
            <p:cNvSpPr/>
            <p:nvPr/>
          </p:nvSpPr>
          <p:spPr>
            <a:xfrm>
              <a:off x="8733017"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8" name="Google Shape;1778;p72">
              <a:extLst>
                <a:ext uri="{FF2B5EF4-FFF2-40B4-BE49-F238E27FC236}">
                  <a16:creationId xmlns:a16="http://schemas.microsoft.com/office/drawing/2014/main" id="{FD7F3DC5-A675-4511-932F-CB3DDE90858A}"/>
                </a:ext>
              </a:extLst>
            </p:cNvPr>
            <p:cNvSpPr/>
            <p:nvPr/>
          </p:nvSpPr>
          <p:spPr>
            <a:xfrm>
              <a:off x="8791462"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9" name="Google Shape;1779;p72">
              <a:extLst>
                <a:ext uri="{FF2B5EF4-FFF2-40B4-BE49-F238E27FC236}">
                  <a16:creationId xmlns:a16="http://schemas.microsoft.com/office/drawing/2014/main" id="{CF5F58C5-2A2F-48C3-8426-B097574AC404}"/>
                </a:ext>
              </a:extLst>
            </p:cNvPr>
            <p:cNvSpPr/>
            <p:nvPr/>
          </p:nvSpPr>
          <p:spPr>
            <a:xfrm>
              <a:off x="9023866" y="3782015"/>
              <a:ext cx="73524" cy="73524"/>
            </a:xfrm>
            <a:custGeom>
              <a:avLst/>
              <a:gdLst/>
              <a:ahLst/>
              <a:cxnLst/>
              <a:rect l="l" t="t" r="r" b="b"/>
              <a:pathLst>
                <a:path w="73524" h="73524" extrusionOk="0">
                  <a:moveTo>
                    <a:pt x="69519" y="4006"/>
                  </a:moveTo>
                  <a:cubicBezTo>
                    <a:pt x="64178" y="-1335"/>
                    <a:pt x="55519" y="-1335"/>
                    <a:pt x="50187" y="4006"/>
                  </a:cubicBezTo>
                  <a:lnTo>
                    <a:pt x="4006" y="50187"/>
                  </a:lnTo>
                  <a:cubicBezTo>
                    <a:pt x="-1335" y="55528"/>
                    <a:pt x="-1335" y="64187"/>
                    <a:pt x="4006" y="69519"/>
                  </a:cubicBezTo>
                  <a:cubicBezTo>
                    <a:pt x="9347" y="74860"/>
                    <a:pt x="18006" y="74860"/>
                    <a:pt x="23338" y="69519"/>
                  </a:cubicBezTo>
                  <a:lnTo>
                    <a:pt x="69519" y="23338"/>
                  </a:lnTo>
                  <a:cubicBezTo>
                    <a:pt x="74860" y="17997"/>
                    <a:pt x="74860" y="9338"/>
                    <a:pt x="69519" y="4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0" name="Google Shape;1780;p72">
              <a:extLst>
                <a:ext uri="{FF2B5EF4-FFF2-40B4-BE49-F238E27FC236}">
                  <a16:creationId xmlns:a16="http://schemas.microsoft.com/office/drawing/2014/main" id="{A07A3E40-2893-4DF9-A757-3796B0DD5874}"/>
                </a:ext>
              </a:extLst>
            </p:cNvPr>
            <p:cNvSpPr/>
            <p:nvPr/>
          </p:nvSpPr>
          <p:spPr>
            <a:xfrm>
              <a:off x="9038171" y="3873016"/>
              <a:ext cx="91409" cy="26975"/>
            </a:xfrm>
            <a:custGeom>
              <a:avLst/>
              <a:gdLst/>
              <a:ahLst/>
              <a:cxnLst/>
              <a:rect l="l" t="t" r="r" b="b"/>
              <a:pathLst>
                <a:path w="91409" h="26975" extrusionOk="0">
                  <a:moveTo>
                    <a:pt x="77917" y="0"/>
                  </a:moveTo>
                  <a:lnTo>
                    <a:pt x="13915" y="0"/>
                  </a:lnTo>
                  <a:cubicBezTo>
                    <a:pt x="6632" y="0"/>
                    <a:pt x="338" y="5602"/>
                    <a:pt x="14" y="12876"/>
                  </a:cubicBezTo>
                  <a:cubicBezTo>
                    <a:pt x="-328" y="20600"/>
                    <a:pt x="5841" y="26975"/>
                    <a:pt x="13492" y="26975"/>
                  </a:cubicBezTo>
                  <a:lnTo>
                    <a:pt x="77495" y="26975"/>
                  </a:lnTo>
                  <a:cubicBezTo>
                    <a:pt x="84778" y="26975"/>
                    <a:pt x="91073" y="21373"/>
                    <a:pt x="91396" y="14099"/>
                  </a:cubicBezTo>
                  <a:cubicBezTo>
                    <a:pt x="91737" y="6375"/>
                    <a:pt x="85570" y="0"/>
                    <a:pt x="779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1" name="Google Shape;1781;p72">
              <a:extLst>
                <a:ext uri="{FF2B5EF4-FFF2-40B4-BE49-F238E27FC236}">
                  <a16:creationId xmlns:a16="http://schemas.microsoft.com/office/drawing/2014/main" id="{E18AC8B3-7116-4FD6-8478-E9D1B531626C}"/>
                </a:ext>
              </a:extLst>
            </p:cNvPr>
            <p:cNvSpPr/>
            <p:nvPr/>
          </p:nvSpPr>
          <p:spPr>
            <a:xfrm>
              <a:off x="9023866" y="3917745"/>
              <a:ext cx="73524" cy="73524"/>
            </a:xfrm>
            <a:custGeom>
              <a:avLst/>
              <a:gdLst/>
              <a:ahLst/>
              <a:cxnLst/>
              <a:rect l="l" t="t" r="r" b="b"/>
              <a:pathLst>
                <a:path w="73524" h="73524" extrusionOk="0">
                  <a:moveTo>
                    <a:pt x="69519" y="50187"/>
                  </a:moveTo>
                  <a:lnTo>
                    <a:pt x="23338" y="4006"/>
                  </a:lnTo>
                  <a:cubicBezTo>
                    <a:pt x="17997" y="-1335"/>
                    <a:pt x="9338" y="-1335"/>
                    <a:pt x="4006" y="4006"/>
                  </a:cubicBezTo>
                  <a:cubicBezTo>
                    <a:pt x="-1335" y="9347"/>
                    <a:pt x="-1335" y="18006"/>
                    <a:pt x="4006" y="23338"/>
                  </a:cubicBezTo>
                  <a:lnTo>
                    <a:pt x="50187" y="69519"/>
                  </a:lnTo>
                  <a:cubicBezTo>
                    <a:pt x="55528" y="74860"/>
                    <a:pt x="64187" y="74860"/>
                    <a:pt x="69519" y="69519"/>
                  </a:cubicBezTo>
                  <a:cubicBezTo>
                    <a:pt x="74860" y="64178"/>
                    <a:pt x="74860" y="55519"/>
                    <a:pt x="69519" y="501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6" name="Rectángulo 5">
            <a:extLst>
              <a:ext uri="{FF2B5EF4-FFF2-40B4-BE49-F238E27FC236}">
                <a16:creationId xmlns:a16="http://schemas.microsoft.com/office/drawing/2014/main" id="{0572B3BE-17DE-41DE-BAFC-F983574C3819}"/>
              </a:ext>
            </a:extLst>
          </p:cNvPr>
          <p:cNvSpPr/>
          <p:nvPr/>
        </p:nvSpPr>
        <p:spPr>
          <a:xfrm>
            <a:off x="714248" y="2135084"/>
            <a:ext cx="3753427" cy="574324"/>
          </a:xfrm>
          <a:prstGeom prst="rect">
            <a:avLst/>
          </a:prstGeom>
        </p:spPr>
        <p:txBody>
          <a:bodyPr wrap="square">
            <a:spAutoFit/>
          </a:bodyPr>
          <a:lstStyle/>
          <a:p>
            <a:pPr lvl="0" algn="ctr">
              <a:lnSpc>
                <a:spcPct val="107000"/>
              </a:lnSpc>
            </a:pPr>
            <a:r>
              <a:rPr lang="es-MX" sz="1000" b="1" kern="100" dirty="0">
                <a:latin typeface="Poppins" panose="020B0604020202020204" charset="0"/>
                <a:ea typeface="Calibri" panose="020F0502020204030204" pitchFamily="34" charset="0"/>
                <a:cs typeface="Poppins" panose="020B0604020202020204" charset="0"/>
              </a:rPr>
              <a:t>Sesión ordinaria del 17 de abril del 2024 aprobamos en primera instancia el Plan De Desarrollo y Ordenamiento Territorial PDOT.</a:t>
            </a:r>
            <a:endParaRPr lang="es-EC" sz="1000" b="1" kern="100" dirty="0">
              <a:latin typeface="Poppins" panose="020B0604020202020204" charset="0"/>
              <a:ea typeface="Calibri" panose="020F0502020204030204" pitchFamily="34" charset="0"/>
              <a:cs typeface="Poppins" panose="020B0604020202020204" charset="0"/>
            </a:endParaRPr>
          </a:p>
        </p:txBody>
      </p:sp>
      <p:sp>
        <p:nvSpPr>
          <p:cNvPr id="2" name="Rectángulo 1">
            <a:extLst>
              <a:ext uri="{FF2B5EF4-FFF2-40B4-BE49-F238E27FC236}">
                <a16:creationId xmlns:a16="http://schemas.microsoft.com/office/drawing/2014/main" id="{ED5F9D5D-254F-4079-8F8B-1C971339CC4A}"/>
              </a:ext>
            </a:extLst>
          </p:cNvPr>
          <p:cNvSpPr/>
          <p:nvPr/>
        </p:nvSpPr>
        <p:spPr>
          <a:xfrm>
            <a:off x="1117337" y="2922531"/>
            <a:ext cx="2999995" cy="1015663"/>
          </a:xfrm>
          <a:prstGeom prst="rect">
            <a:avLst/>
          </a:prstGeom>
        </p:spPr>
        <p:txBody>
          <a:bodyPr wrap="square">
            <a:spAutoFit/>
          </a:bodyPr>
          <a:lstStyle/>
          <a:p>
            <a:pPr algn="just"/>
            <a:r>
              <a:rPr lang="es-MX" sz="1000" i="1" dirty="0">
                <a:latin typeface="Calibri" panose="020F0502020204030204" pitchFamily="34" charset="0"/>
                <a:ea typeface="Calibri" panose="020F0502020204030204" pitchFamily="34" charset="0"/>
                <a:cs typeface="Times New Roman" panose="02020603050405020304" pitchFamily="18" charset="0"/>
              </a:rPr>
              <a:t>En mi participación en la sesión acordamos que todos los sectores barriales sean tomados en cuenta ya que algunos tienen muchas necesidades y a la vez proyectos que no han sido terminado como el alcantarillado, como los espacios públicos, así mismo los atractivos turísticos también sean incluidos. </a:t>
            </a:r>
            <a:endParaRPr lang="es-EC" sz="1000" dirty="0"/>
          </a:p>
        </p:txBody>
      </p:sp>
      <p:pic>
        <p:nvPicPr>
          <p:cNvPr id="63" name="Imagen 62">
            <a:extLst>
              <a:ext uri="{FF2B5EF4-FFF2-40B4-BE49-F238E27FC236}">
                <a16:creationId xmlns:a16="http://schemas.microsoft.com/office/drawing/2014/main" id="{7BBB4C56-A0E7-4DB1-983B-65E7BA4767CB}"/>
              </a:ext>
            </a:extLst>
          </p:cNvPr>
          <p:cNvPicPr/>
          <p:nvPr/>
        </p:nvPicPr>
        <p:blipFill rotWithShape="1">
          <a:blip r:embed="rId4" cstate="print">
            <a:extLst>
              <a:ext uri="{28A0092B-C50C-407E-A947-70E740481C1C}">
                <a14:useLocalDpi xmlns:a14="http://schemas.microsoft.com/office/drawing/2010/main" val="0"/>
              </a:ext>
            </a:extLst>
          </a:blip>
          <a:srcRect t="12302" r="2637" b="18613"/>
          <a:stretch/>
        </p:blipFill>
        <p:spPr bwMode="auto">
          <a:xfrm>
            <a:off x="4599750" y="1332741"/>
            <a:ext cx="4189869" cy="30979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8747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11" name="Google Shape;1011;p40"/>
          <p:cNvGrpSpPr/>
          <p:nvPr/>
        </p:nvGrpSpPr>
        <p:grpSpPr>
          <a:xfrm>
            <a:off x="-218875" y="-50400"/>
            <a:ext cx="1882500" cy="2095500"/>
            <a:chOff x="-218875" y="-50400"/>
            <a:chExt cx="1882500" cy="2095500"/>
          </a:xfrm>
        </p:grpSpPr>
        <p:sp>
          <p:nvSpPr>
            <p:cNvPr id="1012" name="Google Shape;1012;p40"/>
            <p:cNvSpPr/>
            <p:nvPr/>
          </p:nvSpPr>
          <p:spPr>
            <a:xfrm>
              <a:off x="-218875" y="8908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013" name="Google Shape;1013;p40"/>
            <p:cNvGrpSpPr/>
            <p:nvPr/>
          </p:nvGrpSpPr>
          <p:grpSpPr>
            <a:xfrm>
              <a:off x="229313" y="-50400"/>
              <a:ext cx="986125" cy="2095500"/>
              <a:chOff x="7631225" y="2241175"/>
              <a:chExt cx="986125" cy="2095500"/>
            </a:xfrm>
          </p:grpSpPr>
          <p:cxnSp>
            <p:nvCxnSpPr>
              <p:cNvPr id="1014" name="Google Shape;1014;p40"/>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5" name="Google Shape;1015;p40"/>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6" name="Google Shape;1016;p40"/>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7" name="Google Shape;1017;p40"/>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8" name="Google Shape;1018;p40"/>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9" name="Google Shape;1019;p40"/>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0" name="Google Shape;1020;p40"/>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1" name="Google Shape;1021;p40"/>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2" name="Google Shape;1022;p40"/>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3" name="Google Shape;1023;p40"/>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4" name="Google Shape;1024;p40"/>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5" name="Google Shape;1025;p40"/>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6" name="Google Shape;1026;p40"/>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7" name="Google Shape;1027;p40"/>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1028" name="Google Shape;1028;p40"/>
          <p:cNvGrpSpPr/>
          <p:nvPr/>
        </p:nvGrpSpPr>
        <p:grpSpPr>
          <a:xfrm>
            <a:off x="2906038" y="4336663"/>
            <a:ext cx="1885275" cy="1884250"/>
            <a:chOff x="2609275" y="3149350"/>
            <a:chExt cx="1885275" cy="1884250"/>
          </a:xfrm>
        </p:grpSpPr>
        <p:sp>
          <p:nvSpPr>
            <p:cNvPr id="1029" name="Google Shape;1029;p40"/>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0"/>
          <p:cNvGrpSpPr/>
          <p:nvPr/>
        </p:nvGrpSpPr>
        <p:grpSpPr>
          <a:xfrm>
            <a:off x="5274000" y="-24823"/>
            <a:ext cx="3870000" cy="1050648"/>
            <a:chOff x="5274000" y="-24823"/>
            <a:chExt cx="3870000" cy="1050648"/>
          </a:xfrm>
        </p:grpSpPr>
        <p:sp>
          <p:nvSpPr>
            <p:cNvPr id="1049" name="Google Shape;1049;p40"/>
            <p:cNvSpPr/>
            <p:nvPr/>
          </p:nvSpPr>
          <p:spPr>
            <a:xfrm rot="10800000">
              <a:off x="5952000" y="-24775"/>
              <a:ext cx="3192000" cy="1050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050" name="Google Shape;1050;p40"/>
            <p:cNvSpPr/>
            <p:nvPr/>
          </p:nvSpPr>
          <p:spPr>
            <a:xfrm rot="10800000">
              <a:off x="5274000" y="-24823"/>
              <a:ext cx="3870000" cy="573600"/>
            </a:xfrm>
            <a:prstGeom prst="round1Rect">
              <a:avLst>
                <a:gd name="adj" fmla="val 50000"/>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051" name="Google Shape;1051;p40"/>
          <p:cNvSpPr/>
          <p:nvPr/>
        </p:nvSpPr>
        <p:spPr>
          <a:xfrm flipH="1">
            <a:off x="5879725" y="4336675"/>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9" name="Google Shape;1584;p32">
            <a:extLst>
              <a:ext uri="{FF2B5EF4-FFF2-40B4-BE49-F238E27FC236}">
                <a16:creationId xmlns:a16="http://schemas.microsoft.com/office/drawing/2014/main" id="{CE1C6747-4800-4C2E-BFFD-44DB0CA58D69}"/>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50" name="Google Shape;932;p37">
            <a:extLst>
              <a:ext uri="{FF2B5EF4-FFF2-40B4-BE49-F238E27FC236}">
                <a16:creationId xmlns:a16="http://schemas.microsoft.com/office/drawing/2014/main" id="{9FCC23E2-0F64-4B84-B8FE-9FD8D827119A}"/>
              </a:ext>
            </a:extLst>
          </p:cNvPr>
          <p:cNvSpPr txBox="1">
            <a:spLocks/>
          </p:cNvSpPr>
          <p:nvPr/>
        </p:nvSpPr>
        <p:spPr>
          <a:xfrm>
            <a:off x="5609003" y="80669"/>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bg2"/>
                </a:solidFill>
              </a:rPr>
              <a:t>Rendición de Cuentas 2024</a:t>
            </a:r>
            <a:endParaRPr lang="es-EC" sz="1400" b="0" dirty="0">
              <a:solidFill>
                <a:schemeClr val="bg2"/>
              </a:solidFill>
            </a:endParaRPr>
          </a:p>
        </p:txBody>
      </p:sp>
      <p:pic>
        <p:nvPicPr>
          <p:cNvPr id="51" name="Imagen 50">
            <a:extLst>
              <a:ext uri="{FF2B5EF4-FFF2-40B4-BE49-F238E27FC236}">
                <a16:creationId xmlns:a16="http://schemas.microsoft.com/office/drawing/2014/main" id="{675FCC58-7F6D-458A-AD97-A2A893176847}"/>
              </a:ext>
            </a:extLst>
          </p:cNvPr>
          <p:cNvPicPr>
            <a:picLocks noChangeAspect="1"/>
          </p:cNvPicPr>
          <p:nvPr/>
        </p:nvPicPr>
        <p:blipFill>
          <a:blip r:embed="rId3"/>
          <a:stretch>
            <a:fillRect/>
          </a:stretch>
        </p:blipFill>
        <p:spPr>
          <a:xfrm>
            <a:off x="5243515" y="-17680"/>
            <a:ext cx="841096" cy="504657"/>
          </a:xfrm>
          <a:prstGeom prst="rect">
            <a:avLst/>
          </a:prstGeom>
        </p:spPr>
      </p:pic>
      <p:sp>
        <p:nvSpPr>
          <p:cNvPr id="52" name="Google Shape;1607;p34">
            <a:extLst>
              <a:ext uri="{FF2B5EF4-FFF2-40B4-BE49-F238E27FC236}">
                <a16:creationId xmlns:a16="http://schemas.microsoft.com/office/drawing/2014/main" id="{CAD9D1DA-9258-4F9C-9589-B766111907AD}"/>
              </a:ext>
            </a:extLst>
          </p:cNvPr>
          <p:cNvSpPr txBox="1">
            <a:spLocks/>
          </p:cNvSpPr>
          <p:nvPr/>
        </p:nvSpPr>
        <p:spPr>
          <a:xfrm>
            <a:off x="5546209" y="471351"/>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chemeClr val="bg2"/>
                </a:solidFill>
                <a:latin typeface="Catalish Huntera" panose="02000600000000000000" pitchFamily="50" charset="0"/>
              </a:rPr>
              <a:t>Gustavo Flores Piguave</a:t>
            </a:r>
          </a:p>
        </p:txBody>
      </p:sp>
      <p:sp>
        <p:nvSpPr>
          <p:cNvPr id="53" name="Rectángulo 52">
            <a:extLst>
              <a:ext uri="{FF2B5EF4-FFF2-40B4-BE49-F238E27FC236}">
                <a16:creationId xmlns:a16="http://schemas.microsoft.com/office/drawing/2014/main" id="{292E3A5B-FBD1-4289-AE62-065EF4803341}"/>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54" name="Google Shape;388;p41">
            <a:extLst>
              <a:ext uri="{FF2B5EF4-FFF2-40B4-BE49-F238E27FC236}">
                <a16:creationId xmlns:a16="http://schemas.microsoft.com/office/drawing/2014/main" id="{7C0808B8-5501-422B-8A1A-550E98124721}"/>
              </a:ext>
            </a:extLst>
          </p:cNvPr>
          <p:cNvSpPr txBox="1">
            <a:spLocks/>
          </p:cNvSpPr>
          <p:nvPr/>
        </p:nvSpPr>
        <p:spPr>
          <a:xfrm>
            <a:off x="2269241" y="712857"/>
            <a:ext cx="3295491"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Montserrat"/>
              <a:buNone/>
              <a:defRPr sz="3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9pPr>
          </a:lstStyle>
          <a:p>
            <a:pPr algn="just"/>
            <a:r>
              <a:rPr lang="es-MX" sz="1200" b="0" dirty="0">
                <a:latin typeface="Poppins" panose="020B0604020202020204" charset="0"/>
                <a:cs typeface="Poppins" panose="020B0604020202020204" charset="0"/>
              </a:rPr>
              <a:t>a) Intervenir con voz y voto en las sesiones y deliberaciones de la junta parroquial rural.</a:t>
            </a:r>
          </a:p>
        </p:txBody>
      </p:sp>
      <p:grpSp>
        <p:nvGrpSpPr>
          <p:cNvPr id="55" name="Google Shape;1775;p72">
            <a:extLst>
              <a:ext uri="{FF2B5EF4-FFF2-40B4-BE49-F238E27FC236}">
                <a16:creationId xmlns:a16="http://schemas.microsoft.com/office/drawing/2014/main" id="{47775D1B-EA2D-46CE-9C9C-C16DE393DFA5}"/>
              </a:ext>
            </a:extLst>
          </p:cNvPr>
          <p:cNvGrpSpPr/>
          <p:nvPr/>
        </p:nvGrpSpPr>
        <p:grpSpPr>
          <a:xfrm>
            <a:off x="1766881" y="878815"/>
            <a:ext cx="459496" cy="343047"/>
            <a:chOff x="8670084" y="3764642"/>
            <a:chExt cx="459496" cy="343047"/>
          </a:xfrm>
        </p:grpSpPr>
        <p:sp>
          <p:nvSpPr>
            <p:cNvPr id="56" name="Google Shape;1776;p72">
              <a:extLst>
                <a:ext uri="{FF2B5EF4-FFF2-40B4-BE49-F238E27FC236}">
                  <a16:creationId xmlns:a16="http://schemas.microsoft.com/office/drawing/2014/main" id="{800F1BEC-BA13-4373-862F-BD9C6CC5AC6C}"/>
                </a:ext>
              </a:extLst>
            </p:cNvPr>
            <p:cNvSpPr/>
            <p:nvPr/>
          </p:nvSpPr>
          <p:spPr>
            <a:xfrm>
              <a:off x="8670084" y="3764642"/>
              <a:ext cx="333590" cy="343047"/>
            </a:xfrm>
            <a:custGeom>
              <a:avLst/>
              <a:gdLst/>
              <a:ahLst/>
              <a:cxnLst/>
              <a:rect l="l" t="t" r="r" b="b"/>
              <a:pathLst>
                <a:path w="333590" h="343047" extrusionOk="0">
                  <a:moveTo>
                    <a:pt x="316120" y="546"/>
                  </a:moveTo>
                  <a:lnTo>
                    <a:pt x="201315" y="33734"/>
                  </a:lnTo>
                  <a:lnTo>
                    <a:pt x="50129" y="33734"/>
                  </a:lnTo>
                  <a:cubicBezTo>
                    <a:pt x="22443" y="33734"/>
                    <a:pt x="0" y="56177"/>
                    <a:pt x="0" y="83862"/>
                  </a:cubicBezTo>
                  <a:lnTo>
                    <a:pt x="0" y="159833"/>
                  </a:lnTo>
                  <a:cubicBezTo>
                    <a:pt x="0" y="187518"/>
                    <a:pt x="22443" y="209971"/>
                    <a:pt x="50137" y="209971"/>
                  </a:cubicBezTo>
                  <a:lnTo>
                    <a:pt x="67339" y="209971"/>
                  </a:lnTo>
                  <a:lnTo>
                    <a:pt x="42881" y="312098"/>
                  </a:lnTo>
                  <a:cubicBezTo>
                    <a:pt x="39105" y="327870"/>
                    <a:pt x="51055" y="343047"/>
                    <a:pt x="67294" y="343047"/>
                  </a:cubicBezTo>
                  <a:lnTo>
                    <a:pt x="106812" y="343047"/>
                  </a:lnTo>
                  <a:cubicBezTo>
                    <a:pt x="118474" y="343047"/>
                    <a:pt x="128509" y="335126"/>
                    <a:pt x="131224" y="323787"/>
                  </a:cubicBezTo>
                  <a:lnTo>
                    <a:pt x="158478" y="209971"/>
                  </a:lnTo>
                  <a:lnTo>
                    <a:pt x="201315" y="209971"/>
                  </a:lnTo>
                  <a:cubicBezTo>
                    <a:pt x="321866" y="244625"/>
                    <a:pt x="316255" y="243698"/>
                    <a:pt x="319915" y="243698"/>
                  </a:cubicBezTo>
                  <a:cubicBezTo>
                    <a:pt x="327494" y="243698"/>
                    <a:pt x="333591" y="237530"/>
                    <a:pt x="333591" y="230013"/>
                  </a:cubicBezTo>
                  <a:lnTo>
                    <a:pt x="333591" y="13691"/>
                  </a:lnTo>
                  <a:cubicBezTo>
                    <a:pt x="333591" y="4583"/>
                    <a:pt x="324851" y="-1981"/>
                    <a:pt x="316129" y="546"/>
                  </a:cubicBezTo>
                  <a:close/>
                  <a:moveTo>
                    <a:pt x="104582" y="316072"/>
                  </a:moveTo>
                  <a:lnTo>
                    <a:pt x="69712" y="316072"/>
                  </a:lnTo>
                  <a:lnTo>
                    <a:pt x="94691" y="211769"/>
                  </a:lnTo>
                  <a:lnTo>
                    <a:pt x="129561" y="211769"/>
                  </a:lnTo>
                  <a:lnTo>
                    <a:pt x="104591" y="316072"/>
                  </a:lnTo>
                  <a:close/>
                  <a:moveTo>
                    <a:pt x="188816" y="182996"/>
                  </a:moveTo>
                  <a:lnTo>
                    <a:pt x="49751" y="182996"/>
                  </a:lnTo>
                  <a:cubicBezTo>
                    <a:pt x="37163" y="182996"/>
                    <a:pt x="26966" y="172790"/>
                    <a:pt x="26966" y="160211"/>
                  </a:cubicBezTo>
                  <a:lnTo>
                    <a:pt x="26966" y="84393"/>
                  </a:lnTo>
                  <a:cubicBezTo>
                    <a:pt x="26966" y="71805"/>
                    <a:pt x="37171" y="61608"/>
                    <a:pt x="49751" y="61608"/>
                  </a:cubicBezTo>
                  <a:lnTo>
                    <a:pt x="188816" y="61608"/>
                  </a:lnTo>
                  <a:lnTo>
                    <a:pt x="188816" y="182996"/>
                  </a:lnTo>
                  <a:close/>
                  <a:moveTo>
                    <a:pt x="305708" y="211589"/>
                  </a:moveTo>
                  <a:lnTo>
                    <a:pt x="216690" y="185873"/>
                  </a:lnTo>
                  <a:lnTo>
                    <a:pt x="216690" y="58128"/>
                  </a:lnTo>
                  <a:lnTo>
                    <a:pt x="305708" y="32412"/>
                  </a:lnTo>
                  <a:lnTo>
                    <a:pt x="305708" y="2115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7" name="Google Shape;1777;p72">
              <a:extLst>
                <a:ext uri="{FF2B5EF4-FFF2-40B4-BE49-F238E27FC236}">
                  <a16:creationId xmlns:a16="http://schemas.microsoft.com/office/drawing/2014/main" id="{352400F7-B8D6-435B-80D4-5D4D4C447BB9}"/>
                </a:ext>
              </a:extLst>
            </p:cNvPr>
            <p:cNvSpPr/>
            <p:nvPr/>
          </p:nvSpPr>
          <p:spPr>
            <a:xfrm>
              <a:off x="8733017"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8" name="Google Shape;1778;p72">
              <a:extLst>
                <a:ext uri="{FF2B5EF4-FFF2-40B4-BE49-F238E27FC236}">
                  <a16:creationId xmlns:a16="http://schemas.microsoft.com/office/drawing/2014/main" id="{FD7F3DC5-A675-4511-932F-CB3DDE90858A}"/>
                </a:ext>
              </a:extLst>
            </p:cNvPr>
            <p:cNvSpPr/>
            <p:nvPr/>
          </p:nvSpPr>
          <p:spPr>
            <a:xfrm>
              <a:off x="8791462"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9" name="Google Shape;1779;p72">
              <a:extLst>
                <a:ext uri="{FF2B5EF4-FFF2-40B4-BE49-F238E27FC236}">
                  <a16:creationId xmlns:a16="http://schemas.microsoft.com/office/drawing/2014/main" id="{CF5F58C5-2A2F-48C3-8426-B097574AC404}"/>
                </a:ext>
              </a:extLst>
            </p:cNvPr>
            <p:cNvSpPr/>
            <p:nvPr/>
          </p:nvSpPr>
          <p:spPr>
            <a:xfrm>
              <a:off x="9023866" y="3782015"/>
              <a:ext cx="73524" cy="73524"/>
            </a:xfrm>
            <a:custGeom>
              <a:avLst/>
              <a:gdLst/>
              <a:ahLst/>
              <a:cxnLst/>
              <a:rect l="l" t="t" r="r" b="b"/>
              <a:pathLst>
                <a:path w="73524" h="73524" extrusionOk="0">
                  <a:moveTo>
                    <a:pt x="69519" y="4006"/>
                  </a:moveTo>
                  <a:cubicBezTo>
                    <a:pt x="64178" y="-1335"/>
                    <a:pt x="55519" y="-1335"/>
                    <a:pt x="50187" y="4006"/>
                  </a:cubicBezTo>
                  <a:lnTo>
                    <a:pt x="4006" y="50187"/>
                  </a:lnTo>
                  <a:cubicBezTo>
                    <a:pt x="-1335" y="55528"/>
                    <a:pt x="-1335" y="64187"/>
                    <a:pt x="4006" y="69519"/>
                  </a:cubicBezTo>
                  <a:cubicBezTo>
                    <a:pt x="9347" y="74860"/>
                    <a:pt x="18006" y="74860"/>
                    <a:pt x="23338" y="69519"/>
                  </a:cubicBezTo>
                  <a:lnTo>
                    <a:pt x="69519" y="23338"/>
                  </a:lnTo>
                  <a:cubicBezTo>
                    <a:pt x="74860" y="17997"/>
                    <a:pt x="74860" y="9338"/>
                    <a:pt x="69519" y="4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0" name="Google Shape;1780;p72">
              <a:extLst>
                <a:ext uri="{FF2B5EF4-FFF2-40B4-BE49-F238E27FC236}">
                  <a16:creationId xmlns:a16="http://schemas.microsoft.com/office/drawing/2014/main" id="{A07A3E40-2893-4DF9-A757-3796B0DD5874}"/>
                </a:ext>
              </a:extLst>
            </p:cNvPr>
            <p:cNvSpPr/>
            <p:nvPr/>
          </p:nvSpPr>
          <p:spPr>
            <a:xfrm>
              <a:off x="9038171" y="3873016"/>
              <a:ext cx="91409" cy="26975"/>
            </a:xfrm>
            <a:custGeom>
              <a:avLst/>
              <a:gdLst/>
              <a:ahLst/>
              <a:cxnLst/>
              <a:rect l="l" t="t" r="r" b="b"/>
              <a:pathLst>
                <a:path w="91409" h="26975" extrusionOk="0">
                  <a:moveTo>
                    <a:pt x="77917" y="0"/>
                  </a:moveTo>
                  <a:lnTo>
                    <a:pt x="13915" y="0"/>
                  </a:lnTo>
                  <a:cubicBezTo>
                    <a:pt x="6632" y="0"/>
                    <a:pt x="338" y="5602"/>
                    <a:pt x="14" y="12876"/>
                  </a:cubicBezTo>
                  <a:cubicBezTo>
                    <a:pt x="-328" y="20600"/>
                    <a:pt x="5841" y="26975"/>
                    <a:pt x="13492" y="26975"/>
                  </a:cubicBezTo>
                  <a:lnTo>
                    <a:pt x="77495" y="26975"/>
                  </a:lnTo>
                  <a:cubicBezTo>
                    <a:pt x="84778" y="26975"/>
                    <a:pt x="91073" y="21373"/>
                    <a:pt x="91396" y="14099"/>
                  </a:cubicBezTo>
                  <a:cubicBezTo>
                    <a:pt x="91737" y="6375"/>
                    <a:pt x="85570" y="0"/>
                    <a:pt x="779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1" name="Google Shape;1781;p72">
              <a:extLst>
                <a:ext uri="{FF2B5EF4-FFF2-40B4-BE49-F238E27FC236}">
                  <a16:creationId xmlns:a16="http://schemas.microsoft.com/office/drawing/2014/main" id="{E18AC8B3-7116-4FD6-8478-E9D1B531626C}"/>
                </a:ext>
              </a:extLst>
            </p:cNvPr>
            <p:cNvSpPr/>
            <p:nvPr/>
          </p:nvSpPr>
          <p:spPr>
            <a:xfrm>
              <a:off x="9023866" y="3917745"/>
              <a:ext cx="73524" cy="73524"/>
            </a:xfrm>
            <a:custGeom>
              <a:avLst/>
              <a:gdLst/>
              <a:ahLst/>
              <a:cxnLst/>
              <a:rect l="l" t="t" r="r" b="b"/>
              <a:pathLst>
                <a:path w="73524" h="73524" extrusionOk="0">
                  <a:moveTo>
                    <a:pt x="69519" y="50187"/>
                  </a:moveTo>
                  <a:lnTo>
                    <a:pt x="23338" y="4006"/>
                  </a:lnTo>
                  <a:cubicBezTo>
                    <a:pt x="17997" y="-1335"/>
                    <a:pt x="9338" y="-1335"/>
                    <a:pt x="4006" y="4006"/>
                  </a:cubicBezTo>
                  <a:cubicBezTo>
                    <a:pt x="-1335" y="9347"/>
                    <a:pt x="-1335" y="18006"/>
                    <a:pt x="4006" y="23338"/>
                  </a:cubicBezTo>
                  <a:lnTo>
                    <a:pt x="50187" y="69519"/>
                  </a:lnTo>
                  <a:cubicBezTo>
                    <a:pt x="55528" y="74860"/>
                    <a:pt x="64187" y="74860"/>
                    <a:pt x="69519" y="69519"/>
                  </a:cubicBezTo>
                  <a:cubicBezTo>
                    <a:pt x="74860" y="64178"/>
                    <a:pt x="74860" y="55519"/>
                    <a:pt x="69519" y="501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6" name="Rectángulo 5">
            <a:extLst>
              <a:ext uri="{FF2B5EF4-FFF2-40B4-BE49-F238E27FC236}">
                <a16:creationId xmlns:a16="http://schemas.microsoft.com/office/drawing/2014/main" id="{0572B3BE-17DE-41DE-BAFC-F983574C3819}"/>
              </a:ext>
            </a:extLst>
          </p:cNvPr>
          <p:cNvSpPr/>
          <p:nvPr/>
        </p:nvSpPr>
        <p:spPr>
          <a:xfrm>
            <a:off x="714248" y="2135084"/>
            <a:ext cx="3753427" cy="409664"/>
          </a:xfrm>
          <a:prstGeom prst="rect">
            <a:avLst/>
          </a:prstGeom>
        </p:spPr>
        <p:txBody>
          <a:bodyPr wrap="square">
            <a:spAutoFit/>
          </a:bodyPr>
          <a:lstStyle/>
          <a:p>
            <a:pPr lvl="0" algn="ctr">
              <a:lnSpc>
                <a:spcPct val="107000"/>
              </a:lnSpc>
            </a:pPr>
            <a:r>
              <a:rPr lang="es-MX" sz="1000" b="1" kern="100" dirty="0">
                <a:latin typeface="Poppins" panose="020B0604020202020204" charset="0"/>
                <a:ea typeface="Calibri" panose="020F0502020204030204" pitchFamily="34" charset="0"/>
                <a:cs typeface="Poppins" panose="020B0604020202020204" charset="0"/>
              </a:rPr>
              <a:t>REUNIÓN CON EL PRESIDENTE Y LOS VOCALES PARA CORDINAR ACTIVIDADES</a:t>
            </a:r>
            <a:endParaRPr lang="es-EC" sz="1000" b="1" kern="100" dirty="0">
              <a:latin typeface="Poppins" panose="020B0604020202020204" charset="0"/>
              <a:ea typeface="Calibri" panose="020F0502020204030204" pitchFamily="34" charset="0"/>
              <a:cs typeface="Poppins" panose="020B0604020202020204" charset="0"/>
            </a:endParaRPr>
          </a:p>
        </p:txBody>
      </p:sp>
      <p:sp>
        <p:nvSpPr>
          <p:cNvPr id="2" name="Rectángulo 1">
            <a:extLst>
              <a:ext uri="{FF2B5EF4-FFF2-40B4-BE49-F238E27FC236}">
                <a16:creationId xmlns:a16="http://schemas.microsoft.com/office/drawing/2014/main" id="{ED5F9D5D-254F-4079-8F8B-1C971339CC4A}"/>
              </a:ext>
            </a:extLst>
          </p:cNvPr>
          <p:cNvSpPr/>
          <p:nvPr/>
        </p:nvSpPr>
        <p:spPr>
          <a:xfrm>
            <a:off x="1117337" y="2922531"/>
            <a:ext cx="2999995" cy="1015663"/>
          </a:xfrm>
          <a:prstGeom prst="rect">
            <a:avLst/>
          </a:prstGeom>
        </p:spPr>
        <p:txBody>
          <a:bodyPr wrap="square">
            <a:spAutoFit/>
          </a:bodyPr>
          <a:lstStyle/>
          <a:p>
            <a:pPr algn="just"/>
            <a:r>
              <a:rPr lang="es-MX" sz="1000" i="1" dirty="0">
                <a:latin typeface="Calibri" panose="020F0502020204030204" pitchFamily="34" charset="0"/>
                <a:ea typeface="Calibri" panose="020F0502020204030204" pitchFamily="34" charset="0"/>
                <a:cs typeface="Times New Roman" panose="02020603050405020304" pitchFamily="18" charset="0"/>
              </a:rPr>
              <a:t>Como autoridad del gobierno parroquial, es nuestro deber servir a la comunidad y trabajar por el bienestar de ella, y mantuvimos reuniones en conjunto con el cuerpo colegiado del gobierno parroquial para tomar las mejores decisiones para ejecutar proyectos y actividades que vayan en beneficio de la comunidad. </a:t>
            </a:r>
            <a:endParaRPr lang="es-EC" sz="1000" dirty="0"/>
          </a:p>
        </p:txBody>
      </p:sp>
      <p:pic>
        <p:nvPicPr>
          <p:cNvPr id="62" name="Imagen 61">
            <a:extLst>
              <a:ext uri="{FF2B5EF4-FFF2-40B4-BE49-F238E27FC236}">
                <a16:creationId xmlns:a16="http://schemas.microsoft.com/office/drawing/2014/main" id="{5653A000-D096-47C9-8D47-01FACA2852EA}"/>
              </a:ext>
            </a:extLst>
          </p:cNvPr>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04678" y="1475635"/>
            <a:ext cx="4410009" cy="2583656"/>
          </a:xfrm>
          <a:prstGeom prst="snip2DiagRect">
            <a:avLst/>
          </a:prstGeom>
          <a:noFill/>
          <a:ln>
            <a:solidFill>
              <a:schemeClr val="accent2"/>
            </a:solidFill>
          </a:ln>
        </p:spPr>
      </p:pic>
    </p:spTree>
    <p:extLst>
      <p:ext uri="{BB962C8B-B14F-4D97-AF65-F5344CB8AC3E}">
        <p14:creationId xmlns:p14="http://schemas.microsoft.com/office/powerpoint/2010/main" val="1617492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11" name="Google Shape;1011;p40"/>
          <p:cNvGrpSpPr/>
          <p:nvPr/>
        </p:nvGrpSpPr>
        <p:grpSpPr>
          <a:xfrm>
            <a:off x="-218875" y="-50400"/>
            <a:ext cx="1882500" cy="2095500"/>
            <a:chOff x="-218875" y="-50400"/>
            <a:chExt cx="1882500" cy="2095500"/>
          </a:xfrm>
        </p:grpSpPr>
        <p:sp>
          <p:nvSpPr>
            <p:cNvPr id="1012" name="Google Shape;1012;p40"/>
            <p:cNvSpPr/>
            <p:nvPr/>
          </p:nvSpPr>
          <p:spPr>
            <a:xfrm>
              <a:off x="-218875" y="8908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013" name="Google Shape;1013;p40"/>
            <p:cNvGrpSpPr/>
            <p:nvPr/>
          </p:nvGrpSpPr>
          <p:grpSpPr>
            <a:xfrm>
              <a:off x="229313" y="-50400"/>
              <a:ext cx="986125" cy="2095500"/>
              <a:chOff x="7631225" y="2241175"/>
              <a:chExt cx="986125" cy="2095500"/>
            </a:xfrm>
          </p:grpSpPr>
          <p:cxnSp>
            <p:nvCxnSpPr>
              <p:cNvPr id="1014" name="Google Shape;1014;p40"/>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5" name="Google Shape;1015;p40"/>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6" name="Google Shape;1016;p40"/>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7" name="Google Shape;1017;p40"/>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8" name="Google Shape;1018;p40"/>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9" name="Google Shape;1019;p40"/>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0" name="Google Shape;1020;p40"/>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1" name="Google Shape;1021;p40"/>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2" name="Google Shape;1022;p40"/>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3" name="Google Shape;1023;p40"/>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4" name="Google Shape;1024;p40"/>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5" name="Google Shape;1025;p40"/>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6" name="Google Shape;1026;p40"/>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7" name="Google Shape;1027;p40"/>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1028" name="Google Shape;1028;p40"/>
          <p:cNvGrpSpPr/>
          <p:nvPr/>
        </p:nvGrpSpPr>
        <p:grpSpPr>
          <a:xfrm>
            <a:off x="2906038" y="4336663"/>
            <a:ext cx="1885275" cy="1884250"/>
            <a:chOff x="2609275" y="3149350"/>
            <a:chExt cx="1885275" cy="1884250"/>
          </a:xfrm>
        </p:grpSpPr>
        <p:sp>
          <p:nvSpPr>
            <p:cNvPr id="1029" name="Google Shape;1029;p40"/>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0"/>
          <p:cNvGrpSpPr/>
          <p:nvPr/>
        </p:nvGrpSpPr>
        <p:grpSpPr>
          <a:xfrm>
            <a:off x="5274000" y="-24823"/>
            <a:ext cx="3870000" cy="1050648"/>
            <a:chOff x="5274000" y="-24823"/>
            <a:chExt cx="3870000" cy="1050648"/>
          </a:xfrm>
        </p:grpSpPr>
        <p:sp>
          <p:nvSpPr>
            <p:cNvPr id="1049" name="Google Shape;1049;p40"/>
            <p:cNvSpPr/>
            <p:nvPr/>
          </p:nvSpPr>
          <p:spPr>
            <a:xfrm rot="10800000">
              <a:off x="5952000" y="-24775"/>
              <a:ext cx="3192000" cy="1050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050" name="Google Shape;1050;p40"/>
            <p:cNvSpPr/>
            <p:nvPr/>
          </p:nvSpPr>
          <p:spPr>
            <a:xfrm rot="10800000">
              <a:off x="5274000" y="-24823"/>
              <a:ext cx="3870000" cy="573600"/>
            </a:xfrm>
            <a:prstGeom prst="round1Rect">
              <a:avLst>
                <a:gd name="adj" fmla="val 50000"/>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051" name="Google Shape;1051;p40"/>
          <p:cNvSpPr/>
          <p:nvPr/>
        </p:nvSpPr>
        <p:spPr>
          <a:xfrm flipH="1">
            <a:off x="5879725" y="4336675"/>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9" name="Google Shape;1584;p32">
            <a:extLst>
              <a:ext uri="{FF2B5EF4-FFF2-40B4-BE49-F238E27FC236}">
                <a16:creationId xmlns:a16="http://schemas.microsoft.com/office/drawing/2014/main" id="{CE1C6747-4800-4C2E-BFFD-44DB0CA58D69}"/>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50" name="Google Shape;932;p37">
            <a:extLst>
              <a:ext uri="{FF2B5EF4-FFF2-40B4-BE49-F238E27FC236}">
                <a16:creationId xmlns:a16="http://schemas.microsoft.com/office/drawing/2014/main" id="{9FCC23E2-0F64-4B84-B8FE-9FD8D827119A}"/>
              </a:ext>
            </a:extLst>
          </p:cNvPr>
          <p:cNvSpPr txBox="1">
            <a:spLocks/>
          </p:cNvSpPr>
          <p:nvPr/>
        </p:nvSpPr>
        <p:spPr>
          <a:xfrm>
            <a:off x="5609003" y="80669"/>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bg2"/>
                </a:solidFill>
              </a:rPr>
              <a:t>Rendición de Cuentas 2024</a:t>
            </a:r>
            <a:endParaRPr lang="es-EC" sz="1400" b="0" dirty="0">
              <a:solidFill>
                <a:schemeClr val="bg2"/>
              </a:solidFill>
            </a:endParaRPr>
          </a:p>
        </p:txBody>
      </p:sp>
      <p:pic>
        <p:nvPicPr>
          <p:cNvPr id="51" name="Imagen 50">
            <a:extLst>
              <a:ext uri="{FF2B5EF4-FFF2-40B4-BE49-F238E27FC236}">
                <a16:creationId xmlns:a16="http://schemas.microsoft.com/office/drawing/2014/main" id="{675FCC58-7F6D-458A-AD97-A2A893176847}"/>
              </a:ext>
            </a:extLst>
          </p:cNvPr>
          <p:cNvPicPr>
            <a:picLocks noChangeAspect="1"/>
          </p:cNvPicPr>
          <p:nvPr/>
        </p:nvPicPr>
        <p:blipFill>
          <a:blip r:embed="rId3"/>
          <a:stretch>
            <a:fillRect/>
          </a:stretch>
        </p:blipFill>
        <p:spPr>
          <a:xfrm>
            <a:off x="5243515" y="-17680"/>
            <a:ext cx="841096" cy="504657"/>
          </a:xfrm>
          <a:prstGeom prst="rect">
            <a:avLst/>
          </a:prstGeom>
        </p:spPr>
      </p:pic>
      <p:sp>
        <p:nvSpPr>
          <p:cNvPr id="52" name="Google Shape;1607;p34">
            <a:extLst>
              <a:ext uri="{FF2B5EF4-FFF2-40B4-BE49-F238E27FC236}">
                <a16:creationId xmlns:a16="http://schemas.microsoft.com/office/drawing/2014/main" id="{CAD9D1DA-9258-4F9C-9589-B766111907AD}"/>
              </a:ext>
            </a:extLst>
          </p:cNvPr>
          <p:cNvSpPr txBox="1">
            <a:spLocks/>
          </p:cNvSpPr>
          <p:nvPr/>
        </p:nvSpPr>
        <p:spPr>
          <a:xfrm>
            <a:off x="5546209" y="471351"/>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chemeClr val="bg2"/>
                </a:solidFill>
                <a:latin typeface="Catalish Huntera" panose="02000600000000000000" pitchFamily="50" charset="0"/>
              </a:rPr>
              <a:t>Gustavo Flores Piguave</a:t>
            </a:r>
          </a:p>
        </p:txBody>
      </p:sp>
      <p:sp>
        <p:nvSpPr>
          <p:cNvPr id="53" name="Rectángulo 52">
            <a:extLst>
              <a:ext uri="{FF2B5EF4-FFF2-40B4-BE49-F238E27FC236}">
                <a16:creationId xmlns:a16="http://schemas.microsoft.com/office/drawing/2014/main" id="{292E3A5B-FBD1-4289-AE62-065EF4803341}"/>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54" name="Google Shape;388;p41">
            <a:extLst>
              <a:ext uri="{FF2B5EF4-FFF2-40B4-BE49-F238E27FC236}">
                <a16:creationId xmlns:a16="http://schemas.microsoft.com/office/drawing/2014/main" id="{7C0808B8-5501-422B-8A1A-550E98124721}"/>
              </a:ext>
            </a:extLst>
          </p:cNvPr>
          <p:cNvSpPr txBox="1">
            <a:spLocks/>
          </p:cNvSpPr>
          <p:nvPr/>
        </p:nvSpPr>
        <p:spPr>
          <a:xfrm>
            <a:off x="2269241" y="712857"/>
            <a:ext cx="3295491"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Montserrat"/>
              <a:buNone/>
              <a:defRPr sz="3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9pPr>
          </a:lstStyle>
          <a:p>
            <a:pPr algn="just"/>
            <a:r>
              <a:rPr lang="es-MX" sz="1200" b="0" dirty="0">
                <a:latin typeface="Poppins" panose="020B0604020202020204" charset="0"/>
                <a:cs typeface="Poppins" panose="020B0604020202020204" charset="0"/>
              </a:rPr>
              <a:t>a) Intervenir con voz y voto en las sesiones y deliberaciones de la junta parroquial rural.</a:t>
            </a:r>
          </a:p>
        </p:txBody>
      </p:sp>
      <p:grpSp>
        <p:nvGrpSpPr>
          <p:cNvPr id="55" name="Google Shape;1775;p72">
            <a:extLst>
              <a:ext uri="{FF2B5EF4-FFF2-40B4-BE49-F238E27FC236}">
                <a16:creationId xmlns:a16="http://schemas.microsoft.com/office/drawing/2014/main" id="{47775D1B-EA2D-46CE-9C9C-C16DE393DFA5}"/>
              </a:ext>
            </a:extLst>
          </p:cNvPr>
          <p:cNvGrpSpPr/>
          <p:nvPr/>
        </p:nvGrpSpPr>
        <p:grpSpPr>
          <a:xfrm>
            <a:off x="1766881" y="878815"/>
            <a:ext cx="459496" cy="343047"/>
            <a:chOff x="8670084" y="3764642"/>
            <a:chExt cx="459496" cy="343047"/>
          </a:xfrm>
        </p:grpSpPr>
        <p:sp>
          <p:nvSpPr>
            <p:cNvPr id="56" name="Google Shape;1776;p72">
              <a:extLst>
                <a:ext uri="{FF2B5EF4-FFF2-40B4-BE49-F238E27FC236}">
                  <a16:creationId xmlns:a16="http://schemas.microsoft.com/office/drawing/2014/main" id="{800F1BEC-BA13-4373-862F-BD9C6CC5AC6C}"/>
                </a:ext>
              </a:extLst>
            </p:cNvPr>
            <p:cNvSpPr/>
            <p:nvPr/>
          </p:nvSpPr>
          <p:spPr>
            <a:xfrm>
              <a:off x="8670084" y="3764642"/>
              <a:ext cx="333590" cy="343047"/>
            </a:xfrm>
            <a:custGeom>
              <a:avLst/>
              <a:gdLst/>
              <a:ahLst/>
              <a:cxnLst/>
              <a:rect l="l" t="t" r="r" b="b"/>
              <a:pathLst>
                <a:path w="333590" h="343047" extrusionOk="0">
                  <a:moveTo>
                    <a:pt x="316120" y="546"/>
                  </a:moveTo>
                  <a:lnTo>
                    <a:pt x="201315" y="33734"/>
                  </a:lnTo>
                  <a:lnTo>
                    <a:pt x="50129" y="33734"/>
                  </a:lnTo>
                  <a:cubicBezTo>
                    <a:pt x="22443" y="33734"/>
                    <a:pt x="0" y="56177"/>
                    <a:pt x="0" y="83862"/>
                  </a:cubicBezTo>
                  <a:lnTo>
                    <a:pt x="0" y="159833"/>
                  </a:lnTo>
                  <a:cubicBezTo>
                    <a:pt x="0" y="187518"/>
                    <a:pt x="22443" y="209971"/>
                    <a:pt x="50137" y="209971"/>
                  </a:cubicBezTo>
                  <a:lnTo>
                    <a:pt x="67339" y="209971"/>
                  </a:lnTo>
                  <a:lnTo>
                    <a:pt x="42881" y="312098"/>
                  </a:lnTo>
                  <a:cubicBezTo>
                    <a:pt x="39105" y="327870"/>
                    <a:pt x="51055" y="343047"/>
                    <a:pt x="67294" y="343047"/>
                  </a:cubicBezTo>
                  <a:lnTo>
                    <a:pt x="106812" y="343047"/>
                  </a:lnTo>
                  <a:cubicBezTo>
                    <a:pt x="118474" y="343047"/>
                    <a:pt x="128509" y="335126"/>
                    <a:pt x="131224" y="323787"/>
                  </a:cubicBezTo>
                  <a:lnTo>
                    <a:pt x="158478" y="209971"/>
                  </a:lnTo>
                  <a:lnTo>
                    <a:pt x="201315" y="209971"/>
                  </a:lnTo>
                  <a:cubicBezTo>
                    <a:pt x="321866" y="244625"/>
                    <a:pt x="316255" y="243698"/>
                    <a:pt x="319915" y="243698"/>
                  </a:cubicBezTo>
                  <a:cubicBezTo>
                    <a:pt x="327494" y="243698"/>
                    <a:pt x="333591" y="237530"/>
                    <a:pt x="333591" y="230013"/>
                  </a:cubicBezTo>
                  <a:lnTo>
                    <a:pt x="333591" y="13691"/>
                  </a:lnTo>
                  <a:cubicBezTo>
                    <a:pt x="333591" y="4583"/>
                    <a:pt x="324851" y="-1981"/>
                    <a:pt x="316129" y="546"/>
                  </a:cubicBezTo>
                  <a:close/>
                  <a:moveTo>
                    <a:pt x="104582" y="316072"/>
                  </a:moveTo>
                  <a:lnTo>
                    <a:pt x="69712" y="316072"/>
                  </a:lnTo>
                  <a:lnTo>
                    <a:pt x="94691" y="211769"/>
                  </a:lnTo>
                  <a:lnTo>
                    <a:pt x="129561" y="211769"/>
                  </a:lnTo>
                  <a:lnTo>
                    <a:pt x="104591" y="316072"/>
                  </a:lnTo>
                  <a:close/>
                  <a:moveTo>
                    <a:pt x="188816" y="182996"/>
                  </a:moveTo>
                  <a:lnTo>
                    <a:pt x="49751" y="182996"/>
                  </a:lnTo>
                  <a:cubicBezTo>
                    <a:pt x="37163" y="182996"/>
                    <a:pt x="26966" y="172790"/>
                    <a:pt x="26966" y="160211"/>
                  </a:cubicBezTo>
                  <a:lnTo>
                    <a:pt x="26966" y="84393"/>
                  </a:lnTo>
                  <a:cubicBezTo>
                    <a:pt x="26966" y="71805"/>
                    <a:pt x="37171" y="61608"/>
                    <a:pt x="49751" y="61608"/>
                  </a:cubicBezTo>
                  <a:lnTo>
                    <a:pt x="188816" y="61608"/>
                  </a:lnTo>
                  <a:lnTo>
                    <a:pt x="188816" y="182996"/>
                  </a:lnTo>
                  <a:close/>
                  <a:moveTo>
                    <a:pt x="305708" y="211589"/>
                  </a:moveTo>
                  <a:lnTo>
                    <a:pt x="216690" y="185873"/>
                  </a:lnTo>
                  <a:lnTo>
                    <a:pt x="216690" y="58128"/>
                  </a:lnTo>
                  <a:lnTo>
                    <a:pt x="305708" y="32412"/>
                  </a:lnTo>
                  <a:lnTo>
                    <a:pt x="305708" y="2115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7" name="Google Shape;1777;p72">
              <a:extLst>
                <a:ext uri="{FF2B5EF4-FFF2-40B4-BE49-F238E27FC236}">
                  <a16:creationId xmlns:a16="http://schemas.microsoft.com/office/drawing/2014/main" id="{352400F7-B8D6-435B-80D4-5D4D4C447BB9}"/>
                </a:ext>
              </a:extLst>
            </p:cNvPr>
            <p:cNvSpPr/>
            <p:nvPr/>
          </p:nvSpPr>
          <p:spPr>
            <a:xfrm>
              <a:off x="8733017"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8" name="Google Shape;1778;p72">
              <a:extLst>
                <a:ext uri="{FF2B5EF4-FFF2-40B4-BE49-F238E27FC236}">
                  <a16:creationId xmlns:a16="http://schemas.microsoft.com/office/drawing/2014/main" id="{FD7F3DC5-A675-4511-932F-CB3DDE90858A}"/>
                </a:ext>
              </a:extLst>
            </p:cNvPr>
            <p:cNvSpPr/>
            <p:nvPr/>
          </p:nvSpPr>
          <p:spPr>
            <a:xfrm>
              <a:off x="8791462"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9" name="Google Shape;1779;p72">
              <a:extLst>
                <a:ext uri="{FF2B5EF4-FFF2-40B4-BE49-F238E27FC236}">
                  <a16:creationId xmlns:a16="http://schemas.microsoft.com/office/drawing/2014/main" id="{CF5F58C5-2A2F-48C3-8426-B097574AC404}"/>
                </a:ext>
              </a:extLst>
            </p:cNvPr>
            <p:cNvSpPr/>
            <p:nvPr/>
          </p:nvSpPr>
          <p:spPr>
            <a:xfrm>
              <a:off x="9023866" y="3782015"/>
              <a:ext cx="73524" cy="73524"/>
            </a:xfrm>
            <a:custGeom>
              <a:avLst/>
              <a:gdLst/>
              <a:ahLst/>
              <a:cxnLst/>
              <a:rect l="l" t="t" r="r" b="b"/>
              <a:pathLst>
                <a:path w="73524" h="73524" extrusionOk="0">
                  <a:moveTo>
                    <a:pt x="69519" y="4006"/>
                  </a:moveTo>
                  <a:cubicBezTo>
                    <a:pt x="64178" y="-1335"/>
                    <a:pt x="55519" y="-1335"/>
                    <a:pt x="50187" y="4006"/>
                  </a:cubicBezTo>
                  <a:lnTo>
                    <a:pt x="4006" y="50187"/>
                  </a:lnTo>
                  <a:cubicBezTo>
                    <a:pt x="-1335" y="55528"/>
                    <a:pt x="-1335" y="64187"/>
                    <a:pt x="4006" y="69519"/>
                  </a:cubicBezTo>
                  <a:cubicBezTo>
                    <a:pt x="9347" y="74860"/>
                    <a:pt x="18006" y="74860"/>
                    <a:pt x="23338" y="69519"/>
                  </a:cubicBezTo>
                  <a:lnTo>
                    <a:pt x="69519" y="23338"/>
                  </a:lnTo>
                  <a:cubicBezTo>
                    <a:pt x="74860" y="17997"/>
                    <a:pt x="74860" y="9338"/>
                    <a:pt x="69519" y="4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0" name="Google Shape;1780;p72">
              <a:extLst>
                <a:ext uri="{FF2B5EF4-FFF2-40B4-BE49-F238E27FC236}">
                  <a16:creationId xmlns:a16="http://schemas.microsoft.com/office/drawing/2014/main" id="{A07A3E40-2893-4DF9-A757-3796B0DD5874}"/>
                </a:ext>
              </a:extLst>
            </p:cNvPr>
            <p:cNvSpPr/>
            <p:nvPr/>
          </p:nvSpPr>
          <p:spPr>
            <a:xfrm>
              <a:off x="9038171" y="3873016"/>
              <a:ext cx="91409" cy="26975"/>
            </a:xfrm>
            <a:custGeom>
              <a:avLst/>
              <a:gdLst/>
              <a:ahLst/>
              <a:cxnLst/>
              <a:rect l="l" t="t" r="r" b="b"/>
              <a:pathLst>
                <a:path w="91409" h="26975" extrusionOk="0">
                  <a:moveTo>
                    <a:pt x="77917" y="0"/>
                  </a:moveTo>
                  <a:lnTo>
                    <a:pt x="13915" y="0"/>
                  </a:lnTo>
                  <a:cubicBezTo>
                    <a:pt x="6632" y="0"/>
                    <a:pt x="338" y="5602"/>
                    <a:pt x="14" y="12876"/>
                  </a:cubicBezTo>
                  <a:cubicBezTo>
                    <a:pt x="-328" y="20600"/>
                    <a:pt x="5841" y="26975"/>
                    <a:pt x="13492" y="26975"/>
                  </a:cubicBezTo>
                  <a:lnTo>
                    <a:pt x="77495" y="26975"/>
                  </a:lnTo>
                  <a:cubicBezTo>
                    <a:pt x="84778" y="26975"/>
                    <a:pt x="91073" y="21373"/>
                    <a:pt x="91396" y="14099"/>
                  </a:cubicBezTo>
                  <a:cubicBezTo>
                    <a:pt x="91737" y="6375"/>
                    <a:pt x="85570" y="0"/>
                    <a:pt x="779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1" name="Google Shape;1781;p72">
              <a:extLst>
                <a:ext uri="{FF2B5EF4-FFF2-40B4-BE49-F238E27FC236}">
                  <a16:creationId xmlns:a16="http://schemas.microsoft.com/office/drawing/2014/main" id="{E18AC8B3-7116-4FD6-8478-E9D1B531626C}"/>
                </a:ext>
              </a:extLst>
            </p:cNvPr>
            <p:cNvSpPr/>
            <p:nvPr/>
          </p:nvSpPr>
          <p:spPr>
            <a:xfrm>
              <a:off x="9023866" y="3917745"/>
              <a:ext cx="73524" cy="73524"/>
            </a:xfrm>
            <a:custGeom>
              <a:avLst/>
              <a:gdLst/>
              <a:ahLst/>
              <a:cxnLst/>
              <a:rect l="l" t="t" r="r" b="b"/>
              <a:pathLst>
                <a:path w="73524" h="73524" extrusionOk="0">
                  <a:moveTo>
                    <a:pt x="69519" y="50187"/>
                  </a:moveTo>
                  <a:lnTo>
                    <a:pt x="23338" y="4006"/>
                  </a:lnTo>
                  <a:cubicBezTo>
                    <a:pt x="17997" y="-1335"/>
                    <a:pt x="9338" y="-1335"/>
                    <a:pt x="4006" y="4006"/>
                  </a:cubicBezTo>
                  <a:cubicBezTo>
                    <a:pt x="-1335" y="9347"/>
                    <a:pt x="-1335" y="18006"/>
                    <a:pt x="4006" y="23338"/>
                  </a:cubicBezTo>
                  <a:lnTo>
                    <a:pt x="50187" y="69519"/>
                  </a:lnTo>
                  <a:cubicBezTo>
                    <a:pt x="55528" y="74860"/>
                    <a:pt x="64187" y="74860"/>
                    <a:pt x="69519" y="69519"/>
                  </a:cubicBezTo>
                  <a:cubicBezTo>
                    <a:pt x="74860" y="64178"/>
                    <a:pt x="74860" y="55519"/>
                    <a:pt x="69519" y="501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6" name="Rectángulo 5">
            <a:extLst>
              <a:ext uri="{FF2B5EF4-FFF2-40B4-BE49-F238E27FC236}">
                <a16:creationId xmlns:a16="http://schemas.microsoft.com/office/drawing/2014/main" id="{0572B3BE-17DE-41DE-BAFC-F983574C3819}"/>
              </a:ext>
            </a:extLst>
          </p:cNvPr>
          <p:cNvSpPr/>
          <p:nvPr/>
        </p:nvSpPr>
        <p:spPr>
          <a:xfrm>
            <a:off x="1352461" y="1645930"/>
            <a:ext cx="3753427" cy="409664"/>
          </a:xfrm>
          <a:prstGeom prst="rect">
            <a:avLst/>
          </a:prstGeom>
        </p:spPr>
        <p:txBody>
          <a:bodyPr wrap="square">
            <a:spAutoFit/>
          </a:bodyPr>
          <a:lstStyle/>
          <a:p>
            <a:pPr lvl="0" algn="ctr">
              <a:lnSpc>
                <a:spcPct val="107000"/>
              </a:lnSpc>
            </a:pPr>
            <a:r>
              <a:rPr lang="es-MX" sz="1000" b="1" kern="100" dirty="0">
                <a:latin typeface="Poppins" panose="020B0604020202020204" charset="0"/>
                <a:ea typeface="Calibri" panose="020F0502020204030204" pitchFamily="34" charset="0"/>
                <a:cs typeface="Poppins" panose="020B0604020202020204" charset="0"/>
              </a:rPr>
              <a:t>SESIÓN ORDINARIA CONVOCADA POR EL PRESIDENTE DEL GAD PARROQUIAL,.</a:t>
            </a:r>
            <a:endParaRPr lang="es-EC" sz="1000" b="1" kern="100" dirty="0">
              <a:latin typeface="Poppins" panose="020B0604020202020204" charset="0"/>
              <a:ea typeface="Calibri" panose="020F0502020204030204" pitchFamily="34" charset="0"/>
              <a:cs typeface="Poppins" panose="020B0604020202020204" charset="0"/>
            </a:endParaRPr>
          </a:p>
        </p:txBody>
      </p:sp>
      <p:sp>
        <p:nvSpPr>
          <p:cNvPr id="2" name="Rectángulo 1">
            <a:extLst>
              <a:ext uri="{FF2B5EF4-FFF2-40B4-BE49-F238E27FC236}">
                <a16:creationId xmlns:a16="http://schemas.microsoft.com/office/drawing/2014/main" id="{ED5F9D5D-254F-4079-8F8B-1C971339CC4A}"/>
              </a:ext>
            </a:extLst>
          </p:cNvPr>
          <p:cNvSpPr/>
          <p:nvPr/>
        </p:nvSpPr>
        <p:spPr>
          <a:xfrm>
            <a:off x="5274000" y="2809811"/>
            <a:ext cx="2999995" cy="1169551"/>
          </a:xfrm>
          <a:prstGeom prst="rect">
            <a:avLst/>
          </a:prstGeom>
        </p:spPr>
        <p:txBody>
          <a:bodyPr wrap="square">
            <a:spAutoFit/>
          </a:bodyPr>
          <a:lstStyle/>
          <a:p>
            <a:pPr algn="just"/>
            <a:r>
              <a:rPr lang="es-MX" sz="1000" i="1" dirty="0">
                <a:latin typeface="Calibri" panose="020F0502020204030204" pitchFamily="34" charset="0"/>
                <a:ea typeface="Calibri" panose="020F0502020204030204" pitchFamily="34" charset="0"/>
                <a:cs typeface="Times New Roman" panose="02020603050405020304" pitchFamily="18" charset="0"/>
              </a:rPr>
              <a:t>En sesión ordinaria convocada por el presidente del Gad Parroquial, aprobamos el mantenimiento del parque del barrio Las Peñas de nuestra parroquia, este barrio es uno de los más céntricos de nuestra localidad donde cuenta con otros atractivos turísticos y obras emblemáticas que ha sido ejecutado el Gad Parroquial Anconcito</a:t>
            </a:r>
            <a:endParaRPr lang="es-EC" sz="1000" dirty="0"/>
          </a:p>
        </p:txBody>
      </p:sp>
      <p:pic>
        <p:nvPicPr>
          <p:cNvPr id="63" name="Imagen 62">
            <a:extLst>
              <a:ext uri="{FF2B5EF4-FFF2-40B4-BE49-F238E27FC236}">
                <a16:creationId xmlns:a16="http://schemas.microsoft.com/office/drawing/2014/main" id="{BBEE4DAD-3A73-4E32-BA4E-02E1344F81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3512" y="2095152"/>
            <a:ext cx="4510484" cy="2979073"/>
          </a:xfrm>
          <a:prstGeom prst="rect">
            <a:avLst/>
          </a:prstGeom>
          <a:noFill/>
          <a:ln>
            <a:noFill/>
          </a:ln>
        </p:spPr>
      </p:pic>
    </p:spTree>
    <p:extLst>
      <p:ext uri="{BB962C8B-B14F-4D97-AF65-F5344CB8AC3E}">
        <p14:creationId xmlns:p14="http://schemas.microsoft.com/office/powerpoint/2010/main" val="3190336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grpSp>
        <p:nvGrpSpPr>
          <p:cNvPr id="1011" name="Google Shape;1011;p40"/>
          <p:cNvGrpSpPr/>
          <p:nvPr/>
        </p:nvGrpSpPr>
        <p:grpSpPr>
          <a:xfrm>
            <a:off x="-218875" y="-50400"/>
            <a:ext cx="1882500" cy="2095500"/>
            <a:chOff x="-218875" y="-50400"/>
            <a:chExt cx="1882500" cy="2095500"/>
          </a:xfrm>
        </p:grpSpPr>
        <p:sp>
          <p:nvSpPr>
            <p:cNvPr id="1012" name="Google Shape;1012;p40"/>
            <p:cNvSpPr/>
            <p:nvPr/>
          </p:nvSpPr>
          <p:spPr>
            <a:xfrm>
              <a:off x="-218875" y="8908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013" name="Google Shape;1013;p40"/>
            <p:cNvGrpSpPr/>
            <p:nvPr/>
          </p:nvGrpSpPr>
          <p:grpSpPr>
            <a:xfrm>
              <a:off x="229313" y="-50400"/>
              <a:ext cx="986125" cy="2095500"/>
              <a:chOff x="7631225" y="2241175"/>
              <a:chExt cx="986125" cy="2095500"/>
            </a:xfrm>
          </p:grpSpPr>
          <p:cxnSp>
            <p:nvCxnSpPr>
              <p:cNvPr id="1014" name="Google Shape;1014;p40"/>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5" name="Google Shape;1015;p40"/>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6" name="Google Shape;1016;p40"/>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7" name="Google Shape;1017;p40"/>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8" name="Google Shape;1018;p40"/>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19" name="Google Shape;1019;p40"/>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0" name="Google Shape;1020;p40"/>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1" name="Google Shape;1021;p40"/>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2" name="Google Shape;1022;p40"/>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3" name="Google Shape;1023;p40"/>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4" name="Google Shape;1024;p40"/>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5" name="Google Shape;1025;p40"/>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6" name="Google Shape;1026;p40"/>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27" name="Google Shape;1027;p40"/>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1028" name="Google Shape;1028;p40"/>
          <p:cNvGrpSpPr/>
          <p:nvPr/>
        </p:nvGrpSpPr>
        <p:grpSpPr>
          <a:xfrm>
            <a:off x="2906038" y="4336663"/>
            <a:ext cx="1885275" cy="1884250"/>
            <a:chOff x="2609275" y="3149350"/>
            <a:chExt cx="1885275" cy="1884250"/>
          </a:xfrm>
        </p:grpSpPr>
        <p:sp>
          <p:nvSpPr>
            <p:cNvPr id="1029" name="Google Shape;1029;p40"/>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40"/>
          <p:cNvGrpSpPr/>
          <p:nvPr/>
        </p:nvGrpSpPr>
        <p:grpSpPr>
          <a:xfrm>
            <a:off x="5274000" y="-24823"/>
            <a:ext cx="3870000" cy="1050648"/>
            <a:chOff x="5274000" y="-24823"/>
            <a:chExt cx="3870000" cy="1050648"/>
          </a:xfrm>
        </p:grpSpPr>
        <p:sp>
          <p:nvSpPr>
            <p:cNvPr id="1049" name="Google Shape;1049;p40"/>
            <p:cNvSpPr/>
            <p:nvPr/>
          </p:nvSpPr>
          <p:spPr>
            <a:xfrm rot="10800000">
              <a:off x="5952000" y="-24775"/>
              <a:ext cx="3192000" cy="1050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050" name="Google Shape;1050;p40"/>
            <p:cNvSpPr/>
            <p:nvPr/>
          </p:nvSpPr>
          <p:spPr>
            <a:xfrm rot="10800000">
              <a:off x="5274000" y="-24823"/>
              <a:ext cx="3870000" cy="573600"/>
            </a:xfrm>
            <a:prstGeom prst="round1Rect">
              <a:avLst>
                <a:gd name="adj" fmla="val 50000"/>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051" name="Google Shape;1051;p40"/>
          <p:cNvSpPr/>
          <p:nvPr/>
        </p:nvSpPr>
        <p:spPr>
          <a:xfrm flipH="1">
            <a:off x="5879725" y="4336675"/>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9" name="Google Shape;1584;p32">
            <a:extLst>
              <a:ext uri="{FF2B5EF4-FFF2-40B4-BE49-F238E27FC236}">
                <a16:creationId xmlns:a16="http://schemas.microsoft.com/office/drawing/2014/main" id="{CE1C6747-4800-4C2E-BFFD-44DB0CA58D69}"/>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50" name="Google Shape;932;p37">
            <a:extLst>
              <a:ext uri="{FF2B5EF4-FFF2-40B4-BE49-F238E27FC236}">
                <a16:creationId xmlns:a16="http://schemas.microsoft.com/office/drawing/2014/main" id="{9FCC23E2-0F64-4B84-B8FE-9FD8D827119A}"/>
              </a:ext>
            </a:extLst>
          </p:cNvPr>
          <p:cNvSpPr txBox="1">
            <a:spLocks/>
          </p:cNvSpPr>
          <p:nvPr/>
        </p:nvSpPr>
        <p:spPr>
          <a:xfrm>
            <a:off x="5609003" y="80669"/>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bg2"/>
                </a:solidFill>
              </a:rPr>
              <a:t>Rendición de Cuentas 2024</a:t>
            </a:r>
            <a:endParaRPr lang="es-EC" sz="1400" b="0" dirty="0">
              <a:solidFill>
                <a:schemeClr val="bg2"/>
              </a:solidFill>
            </a:endParaRPr>
          </a:p>
        </p:txBody>
      </p:sp>
      <p:pic>
        <p:nvPicPr>
          <p:cNvPr id="51" name="Imagen 50">
            <a:extLst>
              <a:ext uri="{FF2B5EF4-FFF2-40B4-BE49-F238E27FC236}">
                <a16:creationId xmlns:a16="http://schemas.microsoft.com/office/drawing/2014/main" id="{675FCC58-7F6D-458A-AD97-A2A893176847}"/>
              </a:ext>
            </a:extLst>
          </p:cNvPr>
          <p:cNvPicPr>
            <a:picLocks noChangeAspect="1"/>
          </p:cNvPicPr>
          <p:nvPr/>
        </p:nvPicPr>
        <p:blipFill>
          <a:blip r:embed="rId3"/>
          <a:stretch>
            <a:fillRect/>
          </a:stretch>
        </p:blipFill>
        <p:spPr>
          <a:xfrm>
            <a:off x="5243515" y="-17680"/>
            <a:ext cx="841096" cy="504657"/>
          </a:xfrm>
          <a:prstGeom prst="rect">
            <a:avLst/>
          </a:prstGeom>
        </p:spPr>
      </p:pic>
      <p:sp>
        <p:nvSpPr>
          <p:cNvPr id="52" name="Google Shape;1607;p34">
            <a:extLst>
              <a:ext uri="{FF2B5EF4-FFF2-40B4-BE49-F238E27FC236}">
                <a16:creationId xmlns:a16="http://schemas.microsoft.com/office/drawing/2014/main" id="{CAD9D1DA-9258-4F9C-9589-B766111907AD}"/>
              </a:ext>
            </a:extLst>
          </p:cNvPr>
          <p:cNvSpPr txBox="1">
            <a:spLocks/>
          </p:cNvSpPr>
          <p:nvPr/>
        </p:nvSpPr>
        <p:spPr>
          <a:xfrm>
            <a:off x="5546209" y="471351"/>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chemeClr val="bg2"/>
                </a:solidFill>
                <a:latin typeface="Catalish Huntera" panose="02000600000000000000" pitchFamily="50" charset="0"/>
              </a:rPr>
              <a:t>Gustavo Flores Piguave</a:t>
            </a:r>
          </a:p>
        </p:txBody>
      </p:sp>
      <p:sp>
        <p:nvSpPr>
          <p:cNvPr id="53" name="Rectángulo 52">
            <a:extLst>
              <a:ext uri="{FF2B5EF4-FFF2-40B4-BE49-F238E27FC236}">
                <a16:creationId xmlns:a16="http://schemas.microsoft.com/office/drawing/2014/main" id="{292E3A5B-FBD1-4289-AE62-065EF4803341}"/>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54" name="Google Shape;388;p41">
            <a:extLst>
              <a:ext uri="{FF2B5EF4-FFF2-40B4-BE49-F238E27FC236}">
                <a16:creationId xmlns:a16="http://schemas.microsoft.com/office/drawing/2014/main" id="{7C0808B8-5501-422B-8A1A-550E98124721}"/>
              </a:ext>
            </a:extLst>
          </p:cNvPr>
          <p:cNvSpPr txBox="1">
            <a:spLocks/>
          </p:cNvSpPr>
          <p:nvPr/>
        </p:nvSpPr>
        <p:spPr>
          <a:xfrm>
            <a:off x="2269241" y="712857"/>
            <a:ext cx="3295491"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Montserrat"/>
              <a:buNone/>
              <a:defRPr sz="3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9pPr>
          </a:lstStyle>
          <a:p>
            <a:pPr algn="just"/>
            <a:r>
              <a:rPr lang="es-MX" sz="1200" b="0" dirty="0">
                <a:latin typeface="Poppins" panose="020B0604020202020204" charset="0"/>
                <a:cs typeface="Poppins" panose="020B0604020202020204" charset="0"/>
              </a:rPr>
              <a:t>a) Intervenir con voz y voto en las sesiones y deliberaciones de la junta parroquial rural.</a:t>
            </a:r>
          </a:p>
        </p:txBody>
      </p:sp>
      <p:grpSp>
        <p:nvGrpSpPr>
          <p:cNvPr id="55" name="Google Shape;1775;p72">
            <a:extLst>
              <a:ext uri="{FF2B5EF4-FFF2-40B4-BE49-F238E27FC236}">
                <a16:creationId xmlns:a16="http://schemas.microsoft.com/office/drawing/2014/main" id="{47775D1B-EA2D-46CE-9C9C-C16DE393DFA5}"/>
              </a:ext>
            </a:extLst>
          </p:cNvPr>
          <p:cNvGrpSpPr/>
          <p:nvPr/>
        </p:nvGrpSpPr>
        <p:grpSpPr>
          <a:xfrm>
            <a:off x="1766881" y="878815"/>
            <a:ext cx="459496" cy="343047"/>
            <a:chOff x="8670084" y="3764642"/>
            <a:chExt cx="459496" cy="343047"/>
          </a:xfrm>
        </p:grpSpPr>
        <p:sp>
          <p:nvSpPr>
            <p:cNvPr id="56" name="Google Shape;1776;p72">
              <a:extLst>
                <a:ext uri="{FF2B5EF4-FFF2-40B4-BE49-F238E27FC236}">
                  <a16:creationId xmlns:a16="http://schemas.microsoft.com/office/drawing/2014/main" id="{800F1BEC-BA13-4373-862F-BD9C6CC5AC6C}"/>
                </a:ext>
              </a:extLst>
            </p:cNvPr>
            <p:cNvSpPr/>
            <p:nvPr/>
          </p:nvSpPr>
          <p:spPr>
            <a:xfrm>
              <a:off x="8670084" y="3764642"/>
              <a:ext cx="333590" cy="343047"/>
            </a:xfrm>
            <a:custGeom>
              <a:avLst/>
              <a:gdLst/>
              <a:ahLst/>
              <a:cxnLst/>
              <a:rect l="l" t="t" r="r" b="b"/>
              <a:pathLst>
                <a:path w="333590" h="343047" extrusionOk="0">
                  <a:moveTo>
                    <a:pt x="316120" y="546"/>
                  </a:moveTo>
                  <a:lnTo>
                    <a:pt x="201315" y="33734"/>
                  </a:lnTo>
                  <a:lnTo>
                    <a:pt x="50129" y="33734"/>
                  </a:lnTo>
                  <a:cubicBezTo>
                    <a:pt x="22443" y="33734"/>
                    <a:pt x="0" y="56177"/>
                    <a:pt x="0" y="83862"/>
                  </a:cubicBezTo>
                  <a:lnTo>
                    <a:pt x="0" y="159833"/>
                  </a:lnTo>
                  <a:cubicBezTo>
                    <a:pt x="0" y="187518"/>
                    <a:pt x="22443" y="209971"/>
                    <a:pt x="50137" y="209971"/>
                  </a:cubicBezTo>
                  <a:lnTo>
                    <a:pt x="67339" y="209971"/>
                  </a:lnTo>
                  <a:lnTo>
                    <a:pt x="42881" y="312098"/>
                  </a:lnTo>
                  <a:cubicBezTo>
                    <a:pt x="39105" y="327870"/>
                    <a:pt x="51055" y="343047"/>
                    <a:pt x="67294" y="343047"/>
                  </a:cubicBezTo>
                  <a:lnTo>
                    <a:pt x="106812" y="343047"/>
                  </a:lnTo>
                  <a:cubicBezTo>
                    <a:pt x="118474" y="343047"/>
                    <a:pt x="128509" y="335126"/>
                    <a:pt x="131224" y="323787"/>
                  </a:cubicBezTo>
                  <a:lnTo>
                    <a:pt x="158478" y="209971"/>
                  </a:lnTo>
                  <a:lnTo>
                    <a:pt x="201315" y="209971"/>
                  </a:lnTo>
                  <a:cubicBezTo>
                    <a:pt x="321866" y="244625"/>
                    <a:pt x="316255" y="243698"/>
                    <a:pt x="319915" y="243698"/>
                  </a:cubicBezTo>
                  <a:cubicBezTo>
                    <a:pt x="327494" y="243698"/>
                    <a:pt x="333591" y="237530"/>
                    <a:pt x="333591" y="230013"/>
                  </a:cubicBezTo>
                  <a:lnTo>
                    <a:pt x="333591" y="13691"/>
                  </a:lnTo>
                  <a:cubicBezTo>
                    <a:pt x="333591" y="4583"/>
                    <a:pt x="324851" y="-1981"/>
                    <a:pt x="316129" y="546"/>
                  </a:cubicBezTo>
                  <a:close/>
                  <a:moveTo>
                    <a:pt x="104582" y="316072"/>
                  </a:moveTo>
                  <a:lnTo>
                    <a:pt x="69712" y="316072"/>
                  </a:lnTo>
                  <a:lnTo>
                    <a:pt x="94691" y="211769"/>
                  </a:lnTo>
                  <a:lnTo>
                    <a:pt x="129561" y="211769"/>
                  </a:lnTo>
                  <a:lnTo>
                    <a:pt x="104591" y="316072"/>
                  </a:lnTo>
                  <a:close/>
                  <a:moveTo>
                    <a:pt x="188816" y="182996"/>
                  </a:moveTo>
                  <a:lnTo>
                    <a:pt x="49751" y="182996"/>
                  </a:lnTo>
                  <a:cubicBezTo>
                    <a:pt x="37163" y="182996"/>
                    <a:pt x="26966" y="172790"/>
                    <a:pt x="26966" y="160211"/>
                  </a:cubicBezTo>
                  <a:lnTo>
                    <a:pt x="26966" y="84393"/>
                  </a:lnTo>
                  <a:cubicBezTo>
                    <a:pt x="26966" y="71805"/>
                    <a:pt x="37171" y="61608"/>
                    <a:pt x="49751" y="61608"/>
                  </a:cubicBezTo>
                  <a:lnTo>
                    <a:pt x="188816" y="61608"/>
                  </a:lnTo>
                  <a:lnTo>
                    <a:pt x="188816" y="182996"/>
                  </a:lnTo>
                  <a:close/>
                  <a:moveTo>
                    <a:pt x="305708" y="211589"/>
                  </a:moveTo>
                  <a:lnTo>
                    <a:pt x="216690" y="185873"/>
                  </a:lnTo>
                  <a:lnTo>
                    <a:pt x="216690" y="58128"/>
                  </a:lnTo>
                  <a:lnTo>
                    <a:pt x="305708" y="32412"/>
                  </a:lnTo>
                  <a:lnTo>
                    <a:pt x="305708" y="2115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7" name="Google Shape;1777;p72">
              <a:extLst>
                <a:ext uri="{FF2B5EF4-FFF2-40B4-BE49-F238E27FC236}">
                  <a16:creationId xmlns:a16="http://schemas.microsoft.com/office/drawing/2014/main" id="{352400F7-B8D6-435B-80D4-5D4D4C447BB9}"/>
                </a:ext>
              </a:extLst>
            </p:cNvPr>
            <p:cNvSpPr/>
            <p:nvPr/>
          </p:nvSpPr>
          <p:spPr>
            <a:xfrm>
              <a:off x="8733017"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8" name="Google Shape;1778;p72">
              <a:extLst>
                <a:ext uri="{FF2B5EF4-FFF2-40B4-BE49-F238E27FC236}">
                  <a16:creationId xmlns:a16="http://schemas.microsoft.com/office/drawing/2014/main" id="{FD7F3DC5-A675-4511-932F-CB3DDE90858A}"/>
                </a:ext>
              </a:extLst>
            </p:cNvPr>
            <p:cNvSpPr/>
            <p:nvPr/>
          </p:nvSpPr>
          <p:spPr>
            <a:xfrm>
              <a:off x="8791462"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9" name="Google Shape;1779;p72">
              <a:extLst>
                <a:ext uri="{FF2B5EF4-FFF2-40B4-BE49-F238E27FC236}">
                  <a16:creationId xmlns:a16="http://schemas.microsoft.com/office/drawing/2014/main" id="{CF5F58C5-2A2F-48C3-8426-B097574AC404}"/>
                </a:ext>
              </a:extLst>
            </p:cNvPr>
            <p:cNvSpPr/>
            <p:nvPr/>
          </p:nvSpPr>
          <p:spPr>
            <a:xfrm>
              <a:off x="9023866" y="3782015"/>
              <a:ext cx="73524" cy="73524"/>
            </a:xfrm>
            <a:custGeom>
              <a:avLst/>
              <a:gdLst/>
              <a:ahLst/>
              <a:cxnLst/>
              <a:rect l="l" t="t" r="r" b="b"/>
              <a:pathLst>
                <a:path w="73524" h="73524" extrusionOk="0">
                  <a:moveTo>
                    <a:pt x="69519" y="4006"/>
                  </a:moveTo>
                  <a:cubicBezTo>
                    <a:pt x="64178" y="-1335"/>
                    <a:pt x="55519" y="-1335"/>
                    <a:pt x="50187" y="4006"/>
                  </a:cubicBezTo>
                  <a:lnTo>
                    <a:pt x="4006" y="50187"/>
                  </a:lnTo>
                  <a:cubicBezTo>
                    <a:pt x="-1335" y="55528"/>
                    <a:pt x="-1335" y="64187"/>
                    <a:pt x="4006" y="69519"/>
                  </a:cubicBezTo>
                  <a:cubicBezTo>
                    <a:pt x="9347" y="74860"/>
                    <a:pt x="18006" y="74860"/>
                    <a:pt x="23338" y="69519"/>
                  </a:cubicBezTo>
                  <a:lnTo>
                    <a:pt x="69519" y="23338"/>
                  </a:lnTo>
                  <a:cubicBezTo>
                    <a:pt x="74860" y="17997"/>
                    <a:pt x="74860" y="9338"/>
                    <a:pt x="69519" y="4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0" name="Google Shape;1780;p72">
              <a:extLst>
                <a:ext uri="{FF2B5EF4-FFF2-40B4-BE49-F238E27FC236}">
                  <a16:creationId xmlns:a16="http://schemas.microsoft.com/office/drawing/2014/main" id="{A07A3E40-2893-4DF9-A757-3796B0DD5874}"/>
                </a:ext>
              </a:extLst>
            </p:cNvPr>
            <p:cNvSpPr/>
            <p:nvPr/>
          </p:nvSpPr>
          <p:spPr>
            <a:xfrm>
              <a:off x="9038171" y="3873016"/>
              <a:ext cx="91409" cy="26975"/>
            </a:xfrm>
            <a:custGeom>
              <a:avLst/>
              <a:gdLst/>
              <a:ahLst/>
              <a:cxnLst/>
              <a:rect l="l" t="t" r="r" b="b"/>
              <a:pathLst>
                <a:path w="91409" h="26975" extrusionOk="0">
                  <a:moveTo>
                    <a:pt x="77917" y="0"/>
                  </a:moveTo>
                  <a:lnTo>
                    <a:pt x="13915" y="0"/>
                  </a:lnTo>
                  <a:cubicBezTo>
                    <a:pt x="6632" y="0"/>
                    <a:pt x="338" y="5602"/>
                    <a:pt x="14" y="12876"/>
                  </a:cubicBezTo>
                  <a:cubicBezTo>
                    <a:pt x="-328" y="20600"/>
                    <a:pt x="5841" y="26975"/>
                    <a:pt x="13492" y="26975"/>
                  </a:cubicBezTo>
                  <a:lnTo>
                    <a:pt x="77495" y="26975"/>
                  </a:lnTo>
                  <a:cubicBezTo>
                    <a:pt x="84778" y="26975"/>
                    <a:pt x="91073" y="21373"/>
                    <a:pt x="91396" y="14099"/>
                  </a:cubicBezTo>
                  <a:cubicBezTo>
                    <a:pt x="91737" y="6375"/>
                    <a:pt x="85570" y="0"/>
                    <a:pt x="779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61" name="Google Shape;1781;p72">
              <a:extLst>
                <a:ext uri="{FF2B5EF4-FFF2-40B4-BE49-F238E27FC236}">
                  <a16:creationId xmlns:a16="http://schemas.microsoft.com/office/drawing/2014/main" id="{E18AC8B3-7116-4FD6-8478-E9D1B531626C}"/>
                </a:ext>
              </a:extLst>
            </p:cNvPr>
            <p:cNvSpPr/>
            <p:nvPr/>
          </p:nvSpPr>
          <p:spPr>
            <a:xfrm>
              <a:off x="9023866" y="3917745"/>
              <a:ext cx="73524" cy="73524"/>
            </a:xfrm>
            <a:custGeom>
              <a:avLst/>
              <a:gdLst/>
              <a:ahLst/>
              <a:cxnLst/>
              <a:rect l="l" t="t" r="r" b="b"/>
              <a:pathLst>
                <a:path w="73524" h="73524" extrusionOk="0">
                  <a:moveTo>
                    <a:pt x="69519" y="50187"/>
                  </a:moveTo>
                  <a:lnTo>
                    <a:pt x="23338" y="4006"/>
                  </a:lnTo>
                  <a:cubicBezTo>
                    <a:pt x="17997" y="-1335"/>
                    <a:pt x="9338" y="-1335"/>
                    <a:pt x="4006" y="4006"/>
                  </a:cubicBezTo>
                  <a:cubicBezTo>
                    <a:pt x="-1335" y="9347"/>
                    <a:pt x="-1335" y="18006"/>
                    <a:pt x="4006" y="23338"/>
                  </a:cubicBezTo>
                  <a:lnTo>
                    <a:pt x="50187" y="69519"/>
                  </a:lnTo>
                  <a:cubicBezTo>
                    <a:pt x="55528" y="74860"/>
                    <a:pt x="64187" y="74860"/>
                    <a:pt x="69519" y="69519"/>
                  </a:cubicBezTo>
                  <a:cubicBezTo>
                    <a:pt x="74860" y="64178"/>
                    <a:pt x="74860" y="55519"/>
                    <a:pt x="69519" y="501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6" name="Rectángulo 5">
            <a:extLst>
              <a:ext uri="{FF2B5EF4-FFF2-40B4-BE49-F238E27FC236}">
                <a16:creationId xmlns:a16="http://schemas.microsoft.com/office/drawing/2014/main" id="{0572B3BE-17DE-41DE-BAFC-F983574C3819}"/>
              </a:ext>
            </a:extLst>
          </p:cNvPr>
          <p:cNvSpPr/>
          <p:nvPr/>
        </p:nvSpPr>
        <p:spPr>
          <a:xfrm>
            <a:off x="714248" y="2135084"/>
            <a:ext cx="3753427" cy="252633"/>
          </a:xfrm>
          <a:prstGeom prst="rect">
            <a:avLst/>
          </a:prstGeom>
        </p:spPr>
        <p:txBody>
          <a:bodyPr wrap="square">
            <a:spAutoFit/>
          </a:bodyPr>
          <a:lstStyle/>
          <a:p>
            <a:pPr lvl="0" algn="ctr">
              <a:lnSpc>
                <a:spcPct val="107000"/>
              </a:lnSpc>
            </a:pPr>
            <a:r>
              <a:rPr lang="es-MX" sz="1000" b="1" kern="100" dirty="0">
                <a:latin typeface="Poppins" panose="020B0604020202020204" charset="0"/>
                <a:ea typeface="Calibri" panose="020F0502020204030204" pitchFamily="34" charset="0"/>
                <a:cs typeface="Poppins" panose="020B0604020202020204" charset="0"/>
              </a:rPr>
              <a:t>REUNIÓN CON EL </a:t>
            </a:r>
            <a:r>
              <a:rPr lang="es-419" sz="1050" b="1" i="1" dirty="0"/>
              <a:t>CONSEJO DE PLANIFICACION</a:t>
            </a:r>
            <a:endParaRPr lang="es-EC" sz="1050" b="1" kern="100" dirty="0">
              <a:latin typeface="Poppins" panose="020B0604020202020204" charset="0"/>
              <a:ea typeface="Calibri" panose="020F0502020204030204" pitchFamily="34" charset="0"/>
              <a:cs typeface="Poppins" panose="020B0604020202020204" charset="0"/>
            </a:endParaRPr>
          </a:p>
        </p:txBody>
      </p:sp>
      <p:sp>
        <p:nvSpPr>
          <p:cNvPr id="2" name="Rectángulo 1">
            <a:extLst>
              <a:ext uri="{FF2B5EF4-FFF2-40B4-BE49-F238E27FC236}">
                <a16:creationId xmlns:a16="http://schemas.microsoft.com/office/drawing/2014/main" id="{ED5F9D5D-254F-4079-8F8B-1C971339CC4A}"/>
              </a:ext>
            </a:extLst>
          </p:cNvPr>
          <p:cNvSpPr/>
          <p:nvPr/>
        </p:nvSpPr>
        <p:spPr>
          <a:xfrm>
            <a:off x="1117337" y="2922531"/>
            <a:ext cx="2999995" cy="707886"/>
          </a:xfrm>
          <a:prstGeom prst="rect">
            <a:avLst/>
          </a:prstGeom>
        </p:spPr>
        <p:txBody>
          <a:bodyPr wrap="square">
            <a:spAutoFit/>
          </a:bodyPr>
          <a:lstStyle/>
          <a:p>
            <a:pPr algn="just"/>
            <a:r>
              <a:rPr lang="es-MX" sz="1000" i="1" dirty="0">
                <a:latin typeface="Calibri" panose="020F0502020204030204" pitchFamily="34" charset="0"/>
                <a:ea typeface="Calibri" panose="020F0502020204030204" pitchFamily="34" charset="0"/>
                <a:cs typeface="Times New Roman" panose="02020603050405020304" pitchFamily="18" charset="0"/>
              </a:rPr>
              <a:t>Como autoridad del gobierno parroquial, participamos en sesiones ordinaria y extraordinarias como representante de los vocales ante el consejo de planificación. </a:t>
            </a:r>
            <a:endParaRPr lang="es-EC" sz="1000" dirty="0"/>
          </a:p>
        </p:txBody>
      </p:sp>
      <p:pic>
        <p:nvPicPr>
          <p:cNvPr id="63" name="Imagen 62">
            <a:extLst>
              <a:ext uri="{FF2B5EF4-FFF2-40B4-BE49-F238E27FC236}">
                <a16:creationId xmlns:a16="http://schemas.microsoft.com/office/drawing/2014/main" id="{13A3BEC4-6961-4AEC-9050-9E075FBB3CCD}"/>
              </a:ext>
            </a:extLst>
          </p:cNvPr>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398625" y="1403387"/>
            <a:ext cx="4254157" cy="2855418"/>
          </a:xfrm>
          <a:prstGeom prst="round2DiagRect">
            <a:avLst/>
          </a:prstGeom>
          <a:noFill/>
          <a:ln>
            <a:noFill/>
          </a:ln>
        </p:spPr>
      </p:pic>
    </p:spTree>
    <p:extLst>
      <p:ext uri="{BB962C8B-B14F-4D97-AF65-F5344CB8AC3E}">
        <p14:creationId xmlns:p14="http://schemas.microsoft.com/office/powerpoint/2010/main" val="13703181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grpSp>
        <p:nvGrpSpPr>
          <p:cNvPr id="1058" name="Google Shape;1058;p41"/>
          <p:cNvGrpSpPr/>
          <p:nvPr/>
        </p:nvGrpSpPr>
        <p:grpSpPr>
          <a:xfrm>
            <a:off x="7808800" y="3403550"/>
            <a:ext cx="986125" cy="2095500"/>
            <a:chOff x="7631225" y="2241175"/>
            <a:chExt cx="986125" cy="2095500"/>
          </a:xfrm>
        </p:grpSpPr>
        <p:cxnSp>
          <p:nvCxnSpPr>
            <p:cNvPr id="1059" name="Google Shape;1059;p41"/>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0" name="Google Shape;1060;p41"/>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1" name="Google Shape;1061;p41"/>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2" name="Google Shape;1062;p41"/>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3" name="Google Shape;1063;p41"/>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4" name="Google Shape;1064;p41"/>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5" name="Google Shape;1065;p41"/>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6" name="Google Shape;1066;p41"/>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7" name="Google Shape;1067;p41"/>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8" name="Google Shape;1068;p41"/>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9" name="Google Shape;1069;p41"/>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70" name="Google Shape;1070;p41"/>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71" name="Google Shape;1071;p41"/>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72" name="Google Shape;1072;p41"/>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sp>
        <p:nvSpPr>
          <p:cNvPr id="1073" name="Google Shape;1073;p41"/>
          <p:cNvSpPr/>
          <p:nvPr/>
        </p:nvSpPr>
        <p:spPr>
          <a:xfrm rot="5400000">
            <a:off x="-1603450" y="1231038"/>
            <a:ext cx="2325825" cy="2325825"/>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p41">
            <a:extLst>
              <a:ext uri="{FF2B5EF4-FFF2-40B4-BE49-F238E27FC236}">
                <a16:creationId xmlns:a16="http://schemas.microsoft.com/office/drawing/2014/main" id="{91D7E576-2A9F-4C61-829B-CE544FBC8410}"/>
              </a:ext>
            </a:extLst>
          </p:cNvPr>
          <p:cNvSpPr txBox="1">
            <a:spLocks/>
          </p:cNvSpPr>
          <p:nvPr/>
        </p:nvSpPr>
        <p:spPr>
          <a:xfrm>
            <a:off x="2303073" y="2899833"/>
            <a:ext cx="475944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600" dirty="0"/>
              <a:t>b) La presentación de proyectos de acuerdos y resoluciones, en el ámbito de competencia del gobierno autónomo descentralizado parroquial rural.</a:t>
            </a:r>
          </a:p>
        </p:txBody>
      </p:sp>
      <p:grpSp>
        <p:nvGrpSpPr>
          <p:cNvPr id="21" name="Google Shape;1835;p72">
            <a:extLst>
              <a:ext uri="{FF2B5EF4-FFF2-40B4-BE49-F238E27FC236}">
                <a16:creationId xmlns:a16="http://schemas.microsoft.com/office/drawing/2014/main" id="{92982776-F0D9-4CD6-BBBB-0B0A4F8F4391}"/>
              </a:ext>
            </a:extLst>
          </p:cNvPr>
          <p:cNvGrpSpPr/>
          <p:nvPr/>
        </p:nvGrpSpPr>
        <p:grpSpPr>
          <a:xfrm>
            <a:off x="4098873" y="1302052"/>
            <a:ext cx="794596" cy="1056709"/>
            <a:chOff x="1920927" y="2375903"/>
            <a:chExt cx="346179" cy="460373"/>
          </a:xfrm>
        </p:grpSpPr>
        <p:sp>
          <p:nvSpPr>
            <p:cNvPr id="22" name="Google Shape;1836;p72">
              <a:extLst>
                <a:ext uri="{FF2B5EF4-FFF2-40B4-BE49-F238E27FC236}">
                  <a16:creationId xmlns:a16="http://schemas.microsoft.com/office/drawing/2014/main" id="{897A6E2B-3CFF-4781-93C8-34D688A14A71}"/>
                </a:ext>
              </a:extLst>
            </p:cNvPr>
            <p:cNvSpPr/>
            <p:nvPr/>
          </p:nvSpPr>
          <p:spPr>
            <a:xfrm>
              <a:off x="1982970" y="2494593"/>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3" name="Google Shape;1837;p72">
              <a:extLst>
                <a:ext uri="{FF2B5EF4-FFF2-40B4-BE49-F238E27FC236}">
                  <a16:creationId xmlns:a16="http://schemas.microsoft.com/office/drawing/2014/main" id="{BA92FFBA-7000-4649-BA48-59C0362D8964}"/>
                </a:ext>
              </a:extLst>
            </p:cNvPr>
            <p:cNvSpPr/>
            <p:nvPr/>
          </p:nvSpPr>
          <p:spPr>
            <a:xfrm>
              <a:off x="1982970" y="2579114"/>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4" name="Google Shape;1838;p72">
              <a:extLst>
                <a:ext uri="{FF2B5EF4-FFF2-40B4-BE49-F238E27FC236}">
                  <a16:creationId xmlns:a16="http://schemas.microsoft.com/office/drawing/2014/main" id="{C971D8B7-E155-401A-9A11-A4F7F168698D}"/>
                </a:ext>
              </a:extLst>
            </p:cNvPr>
            <p:cNvSpPr/>
            <p:nvPr/>
          </p:nvSpPr>
          <p:spPr>
            <a:xfrm>
              <a:off x="1982970" y="266453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5" name="Google Shape;1839;p72">
              <a:extLst>
                <a:ext uri="{FF2B5EF4-FFF2-40B4-BE49-F238E27FC236}">
                  <a16:creationId xmlns:a16="http://schemas.microsoft.com/office/drawing/2014/main" id="{3947FBC9-0F1E-4B10-A45B-EE78093C41D7}"/>
                </a:ext>
              </a:extLst>
            </p:cNvPr>
            <p:cNvSpPr/>
            <p:nvPr/>
          </p:nvSpPr>
          <p:spPr>
            <a:xfrm>
              <a:off x="2105081" y="2516173"/>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6" name="Google Shape;1840;p72">
              <a:extLst>
                <a:ext uri="{FF2B5EF4-FFF2-40B4-BE49-F238E27FC236}">
                  <a16:creationId xmlns:a16="http://schemas.microsoft.com/office/drawing/2014/main" id="{7EC739AE-9813-42FD-A14F-8B4A99F0490B}"/>
                </a:ext>
              </a:extLst>
            </p:cNvPr>
            <p:cNvSpPr/>
            <p:nvPr/>
          </p:nvSpPr>
          <p:spPr>
            <a:xfrm>
              <a:off x="2105081" y="260069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7" name="Google Shape;1841;p72">
              <a:extLst>
                <a:ext uri="{FF2B5EF4-FFF2-40B4-BE49-F238E27FC236}">
                  <a16:creationId xmlns:a16="http://schemas.microsoft.com/office/drawing/2014/main" id="{67045CF1-4AA6-4DC9-9636-F0CEF6CFD0CF}"/>
                </a:ext>
              </a:extLst>
            </p:cNvPr>
            <p:cNvSpPr/>
            <p:nvPr/>
          </p:nvSpPr>
          <p:spPr>
            <a:xfrm>
              <a:off x="2105081" y="268611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8" name="Google Shape;1842;p72">
              <a:extLst>
                <a:ext uri="{FF2B5EF4-FFF2-40B4-BE49-F238E27FC236}">
                  <a16:creationId xmlns:a16="http://schemas.microsoft.com/office/drawing/2014/main" id="{78A74E8E-98E6-4562-AD25-E0129F4B5127}"/>
                </a:ext>
              </a:extLst>
            </p:cNvPr>
            <p:cNvSpPr/>
            <p:nvPr/>
          </p:nvSpPr>
          <p:spPr>
            <a:xfrm>
              <a:off x="1920927" y="2375903"/>
              <a:ext cx="346179" cy="460373"/>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 name="Google Shape;388;p41">
            <a:extLst>
              <a:ext uri="{FF2B5EF4-FFF2-40B4-BE49-F238E27FC236}">
                <a16:creationId xmlns:a16="http://schemas.microsoft.com/office/drawing/2014/main" id="{6229D06D-F47A-4E56-BB95-DED30E57DEA5}"/>
              </a:ext>
            </a:extLst>
          </p:cNvPr>
          <p:cNvSpPr txBox="1">
            <a:spLocks/>
          </p:cNvSpPr>
          <p:nvPr/>
        </p:nvSpPr>
        <p:spPr>
          <a:xfrm>
            <a:off x="1807567" y="701920"/>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b) La presentación de proyectos de acuerdos y resoluciones, en el ámbito de competencia del gobierno autónomo descentralizado parroquial rural.</a:t>
            </a:r>
          </a:p>
        </p:txBody>
      </p:sp>
      <p:grpSp>
        <p:nvGrpSpPr>
          <p:cNvPr id="12" name="Google Shape;1835;p72">
            <a:extLst>
              <a:ext uri="{FF2B5EF4-FFF2-40B4-BE49-F238E27FC236}">
                <a16:creationId xmlns:a16="http://schemas.microsoft.com/office/drawing/2014/main" id="{BF621164-11CA-4757-AB64-AA564BBCF3C5}"/>
              </a:ext>
            </a:extLst>
          </p:cNvPr>
          <p:cNvGrpSpPr/>
          <p:nvPr/>
        </p:nvGrpSpPr>
        <p:grpSpPr>
          <a:xfrm>
            <a:off x="1351650" y="763479"/>
            <a:ext cx="346179" cy="460373"/>
            <a:chOff x="1920927" y="2375903"/>
            <a:chExt cx="346179" cy="460373"/>
          </a:xfrm>
        </p:grpSpPr>
        <p:sp>
          <p:nvSpPr>
            <p:cNvPr id="13" name="Google Shape;1836;p72">
              <a:extLst>
                <a:ext uri="{FF2B5EF4-FFF2-40B4-BE49-F238E27FC236}">
                  <a16:creationId xmlns:a16="http://schemas.microsoft.com/office/drawing/2014/main" id="{649D84FF-D39C-4088-9D26-15D73673E7A8}"/>
                </a:ext>
              </a:extLst>
            </p:cNvPr>
            <p:cNvSpPr/>
            <p:nvPr/>
          </p:nvSpPr>
          <p:spPr>
            <a:xfrm>
              <a:off x="1982970" y="2494593"/>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4" name="Google Shape;1837;p72">
              <a:extLst>
                <a:ext uri="{FF2B5EF4-FFF2-40B4-BE49-F238E27FC236}">
                  <a16:creationId xmlns:a16="http://schemas.microsoft.com/office/drawing/2014/main" id="{8ECCA141-2254-46E2-AD7F-4C9D49E89321}"/>
                </a:ext>
              </a:extLst>
            </p:cNvPr>
            <p:cNvSpPr/>
            <p:nvPr/>
          </p:nvSpPr>
          <p:spPr>
            <a:xfrm>
              <a:off x="1982970" y="2579114"/>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838;p72">
              <a:extLst>
                <a:ext uri="{FF2B5EF4-FFF2-40B4-BE49-F238E27FC236}">
                  <a16:creationId xmlns:a16="http://schemas.microsoft.com/office/drawing/2014/main" id="{5665902D-65A8-46A8-A859-A7D27DBA267E}"/>
                </a:ext>
              </a:extLst>
            </p:cNvPr>
            <p:cNvSpPr/>
            <p:nvPr/>
          </p:nvSpPr>
          <p:spPr>
            <a:xfrm>
              <a:off x="1982970" y="266453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6" name="Google Shape;1839;p72">
              <a:extLst>
                <a:ext uri="{FF2B5EF4-FFF2-40B4-BE49-F238E27FC236}">
                  <a16:creationId xmlns:a16="http://schemas.microsoft.com/office/drawing/2014/main" id="{9F75CDE3-13BD-41C1-9F1A-F36B88715428}"/>
                </a:ext>
              </a:extLst>
            </p:cNvPr>
            <p:cNvSpPr/>
            <p:nvPr/>
          </p:nvSpPr>
          <p:spPr>
            <a:xfrm>
              <a:off x="2105081" y="2516173"/>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7" name="Google Shape;1840;p72">
              <a:extLst>
                <a:ext uri="{FF2B5EF4-FFF2-40B4-BE49-F238E27FC236}">
                  <a16:creationId xmlns:a16="http://schemas.microsoft.com/office/drawing/2014/main" id="{57799345-33FF-4C66-BDAD-2A86FCC65112}"/>
                </a:ext>
              </a:extLst>
            </p:cNvPr>
            <p:cNvSpPr/>
            <p:nvPr/>
          </p:nvSpPr>
          <p:spPr>
            <a:xfrm>
              <a:off x="2105081" y="260069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8" name="Google Shape;1841;p72">
              <a:extLst>
                <a:ext uri="{FF2B5EF4-FFF2-40B4-BE49-F238E27FC236}">
                  <a16:creationId xmlns:a16="http://schemas.microsoft.com/office/drawing/2014/main" id="{D896D77C-971B-47F2-A296-D5A88ACBB92B}"/>
                </a:ext>
              </a:extLst>
            </p:cNvPr>
            <p:cNvSpPr/>
            <p:nvPr/>
          </p:nvSpPr>
          <p:spPr>
            <a:xfrm>
              <a:off x="2105081" y="268611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9" name="Google Shape;1842;p72">
              <a:extLst>
                <a:ext uri="{FF2B5EF4-FFF2-40B4-BE49-F238E27FC236}">
                  <a16:creationId xmlns:a16="http://schemas.microsoft.com/office/drawing/2014/main" id="{A00E3A17-F962-4611-A478-7B3A4C553892}"/>
                </a:ext>
              </a:extLst>
            </p:cNvPr>
            <p:cNvSpPr/>
            <p:nvPr/>
          </p:nvSpPr>
          <p:spPr>
            <a:xfrm>
              <a:off x="1920927" y="2375903"/>
              <a:ext cx="346179" cy="460373"/>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9" name="Google Shape;1584;p32">
            <a:extLst>
              <a:ext uri="{FF2B5EF4-FFF2-40B4-BE49-F238E27FC236}">
                <a16:creationId xmlns:a16="http://schemas.microsoft.com/office/drawing/2014/main" id="{7C64FC10-DE7C-4BE5-BEC7-F9DEC3B7F222}"/>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30" name="Google Shape;932;p37">
            <a:extLst>
              <a:ext uri="{FF2B5EF4-FFF2-40B4-BE49-F238E27FC236}">
                <a16:creationId xmlns:a16="http://schemas.microsoft.com/office/drawing/2014/main" id="{D809F175-5C90-43F3-A19A-492A0E8703B2}"/>
              </a:ext>
            </a:extLst>
          </p:cNvPr>
          <p:cNvSpPr txBox="1">
            <a:spLocks/>
          </p:cNvSpPr>
          <p:nvPr/>
        </p:nvSpPr>
        <p:spPr>
          <a:xfrm>
            <a:off x="5664063" y="19704"/>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31" name="Imagen 30">
            <a:extLst>
              <a:ext uri="{FF2B5EF4-FFF2-40B4-BE49-F238E27FC236}">
                <a16:creationId xmlns:a16="http://schemas.microsoft.com/office/drawing/2014/main" id="{B7A458AB-6C2F-4CE5-A8A8-36A4C9F8BE35}"/>
              </a:ext>
            </a:extLst>
          </p:cNvPr>
          <p:cNvPicPr>
            <a:picLocks noChangeAspect="1"/>
          </p:cNvPicPr>
          <p:nvPr/>
        </p:nvPicPr>
        <p:blipFill>
          <a:blip r:embed="rId3"/>
          <a:stretch>
            <a:fillRect/>
          </a:stretch>
        </p:blipFill>
        <p:spPr>
          <a:xfrm>
            <a:off x="5689074" y="197263"/>
            <a:ext cx="841096" cy="504657"/>
          </a:xfrm>
          <a:prstGeom prst="rect">
            <a:avLst/>
          </a:prstGeom>
        </p:spPr>
      </p:pic>
      <p:sp>
        <p:nvSpPr>
          <p:cNvPr id="32" name="Google Shape;1607;p34">
            <a:extLst>
              <a:ext uri="{FF2B5EF4-FFF2-40B4-BE49-F238E27FC236}">
                <a16:creationId xmlns:a16="http://schemas.microsoft.com/office/drawing/2014/main" id="{DB8730F6-FB79-4975-86EA-8D53688939CE}"/>
              </a:ext>
            </a:extLst>
          </p:cNvPr>
          <p:cNvSpPr txBox="1">
            <a:spLocks/>
          </p:cNvSpPr>
          <p:nvPr/>
        </p:nvSpPr>
        <p:spPr>
          <a:xfrm>
            <a:off x="5540306" y="295613"/>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CDCFC65A-1081-461B-B0ED-C2A65BFAFD19}"/>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8" name="Rectángulo 7">
            <a:extLst>
              <a:ext uri="{FF2B5EF4-FFF2-40B4-BE49-F238E27FC236}">
                <a16:creationId xmlns:a16="http://schemas.microsoft.com/office/drawing/2014/main" id="{A42A33BE-C912-4BCD-A3FE-5D7D31A09A0D}"/>
              </a:ext>
            </a:extLst>
          </p:cNvPr>
          <p:cNvSpPr/>
          <p:nvPr/>
        </p:nvSpPr>
        <p:spPr>
          <a:xfrm>
            <a:off x="4604929" y="1749145"/>
            <a:ext cx="3850481" cy="773673"/>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419" b="1" i="1" kern="100" dirty="0">
                <a:latin typeface="Calibri" panose="020F0502020204030204" pitchFamily="34" charset="0"/>
                <a:ea typeface="Calibri" panose="020F0502020204030204" pitchFamily="34" charset="0"/>
                <a:cs typeface="Times New Roman" panose="02020603050405020304" pitchFamily="18" charset="0"/>
              </a:rPr>
              <a:t>ENTREGAMOS LA PROPUESTA AL PRESIDENTE DEL GAD PARA RETOMAR LA ESCUELA DE FUTBOL DE LA PREFECTURA.</a:t>
            </a:r>
            <a:endParaRPr lang="es-EC" sz="1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5" name="Imagen 34">
            <a:extLst>
              <a:ext uri="{FF2B5EF4-FFF2-40B4-BE49-F238E27FC236}">
                <a16:creationId xmlns:a16="http://schemas.microsoft.com/office/drawing/2014/main" id="{39A4AF77-FFF1-49DB-A273-FF6761541F1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236" y="1482467"/>
            <a:ext cx="3088481" cy="3531394"/>
          </a:xfrm>
          <a:prstGeom prst="rect">
            <a:avLst/>
          </a:prstGeom>
          <a:noFill/>
          <a:ln>
            <a:noFill/>
          </a:ln>
        </p:spPr>
      </p:pic>
      <p:sp>
        <p:nvSpPr>
          <p:cNvPr id="9" name="Rectángulo 8">
            <a:extLst>
              <a:ext uri="{FF2B5EF4-FFF2-40B4-BE49-F238E27FC236}">
                <a16:creationId xmlns:a16="http://schemas.microsoft.com/office/drawing/2014/main" id="{C0F1F999-571E-4211-9EF5-C4535EFF9AD0}"/>
              </a:ext>
            </a:extLst>
          </p:cNvPr>
          <p:cNvSpPr/>
          <p:nvPr/>
        </p:nvSpPr>
        <p:spPr>
          <a:xfrm>
            <a:off x="4753305" y="2822693"/>
            <a:ext cx="3553727" cy="1071704"/>
          </a:xfrm>
          <a:prstGeom prst="rect">
            <a:avLst/>
          </a:prstGeom>
        </p:spPr>
        <p:txBody>
          <a:bodyPr wrap="square">
            <a:spAutoFit/>
          </a:bodyPr>
          <a:lstStyle/>
          <a:p>
            <a:pPr marL="457200" algn="just">
              <a:lnSpc>
                <a:spcPct val="107000"/>
              </a:lnSpc>
              <a:spcAft>
                <a:spcPts val="800"/>
              </a:spcAft>
            </a:pPr>
            <a:r>
              <a:rPr lang="es-419" sz="1200" i="1" kern="100" dirty="0">
                <a:latin typeface="Calibri" panose="020F0502020204030204" pitchFamily="34" charset="0"/>
                <a:ea typeface="Calibri" panose="020F0502020204030204" pitchFamily="34" charset="0"/>
                <a:cs typeface="Times New Roman" panose="02020603050405020304" pitchFamily="18" charset="0"/>
              </a:rPr>
              <a:t>Como autoridad del gobierno parroquial y como presidente de la Comisión de Deporte, siempre me he dedicado a enfocarse con ideas y proyectos </a:t>
            </a:r>
            <a:r>
              <a:rPr lang="es-419" sz="1200" i="1" kern="100" dirty="0" err="1">
                <a:latin typeface="Calibri" panose="020F0502020204030204" pitchFamily="34" charset="0"/>
                <a:ea typeface="Calibri" panose="020F0502020204030204" pitchFamily="34" charset="0"/>
                <a:cs typeface="Times New Roman" panose="02020603050405020304" pitchFamily="18" charset="0"/>
              </a:rPr>
              <a:t>fútbolísticos</a:t>
            </a:r>
            <a:r>
              <a:rPr lang="es-419" sz="1200" i="1" kern="100" dirty="0">
                <a:latin typeface="Calibri" panose="020F0502020204030204" pitchFamily="34" charset="0"/>
                <a:ea typeface="Calibri" panose="020F0502020204030204" pitchFamily="34" charset="0"/>
                <a:cs typeface="Times New Roman" panose="02020603050405020304" pitchFamily="18" charset="0"/>
              </a:rPr>
              <a:t> en beneficio de nuestros niños y comunidad en general.</a:t>
            </a:r>
            <a:endParaRPr lang="es-EC"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 name="Google Shape;388;p41">
            <a:extLst>
              <a:ext uri="{FF2B5EF4-FFF2-40B4-BE49-F238E27FC236}">
                <a16:creationId xmlns:a16="http://schemas.microsoft.com/office/drawing/2014/main" id="{6229D06D-F47A-4E56-BB95-DED30E57DEA5}"/>
              </a:ext>
            </a:extLst>
          </p:cNvPr>
          <p:cNvSpPr txBox="1">
            <a:spLocks/>
          </p:cNvSpPr>
          <p:nvPr/>
        </p:nvSpPr>
        <p:spPr>
          <a:xfrm>
            <a:off x="1807567" y="701920"/>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b) La presentación de proyectos de acuerdos y resoluciones, en el ámbito de competencia del gobierno autónomo descentralizado parroquial rural.</a:t>
            </a:r>
          </a:p>
        </p:txBody>
      </p:sp>
      <p:grpSp>
        <p:nvGrpSpPr>
          <p:cNvPr id="12" name="Google Shape;1835;p72">
            <a:extLst>
              <a:ext uri="{FF2B5EF4-FFF2-40B4-BE49-F238E27FC236}">
                <a16:creationId xmlns:a16="http://schemas.microsoft.com/office/drawing/2014/main" id="{BF621164-11CA-4757-AB64-AA564BBCF3C5}"/>
              </a:ext>
            </a:extLst>
          </p:cNvPr>
          <p:cNvGrpSpPr/>
          <p:nvPr/>
        </p:nvGrpSpPr>
        <p:grpSpPr>
          <a:xfrm>
            <a:off x="1351650" y="763479"/>
            <a:ext cx="346179" cy="460373"/>
            <a:chOff x="1920927" y="2375903"/>
            <a:chExt cx="346179" cy="460373"/>
          </a:xfrm>
        </p:grpSpPr>
        <p:sp>
          <p:nvSpPr>
            <p:cNvPr id="13" name="Google Shape;1836;p72">
              <a:extLst>
                <a:ext uri="{FF2B5EF4-FFF2-40B4-BE49-F238E27FC236}">
                  <a16:creationId xmlns:a16="http://schemas.microsoft.com/office/drawing/2014/main" id="{649D84FF-D39C-4088-9D26-15D73673E7A8}"/>
                </a:ext>
              </a:extLst>
            </p:cNvPr>
            <p:cNvSpPr/>
            <p:nvPr/>
          </p:nvSpPr>
          <p:spPr>
            <a:xfrm>
              <a:off x="1982970" y="2494593"/>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4" name="Google Shape;1837;p72">
              <a:extLst>
                <a:ext uri="{FF2B5EF4-FFF2-40B4-BE49-F238E27FC236}">
                  <a16:creationId xmlns:a16="http://schemas.microsoft.com/office/drawing/2014/main" id="{8ECCA141-2254-46E2-AD7F-4C9D49E89321}"/>
                </a:ext>
              </a:extLst>
            </p:cNvPr>
            <p:cNvSpPr/>
            <p:nvPr/>
          </p:nvSpPr>
          <p:spPr>
            <a:xfrm>
              <a:off x="1982970" y="2579114"/>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838;p72">
              <a:extLst>
                <a:ext uri="{FF2B5EF4-FFF2-40B4-BE49-F238E27FC236}">
                  <a16:creationId xmlns:a16="http://schemas.microsoft.com/office/drawing/2014/main" id="{5665902D-65A8-46A8-A859-A7D27DBA267E}"/>
                </a:ext>
              </a:extLst>
            </p:cNvPr>
            <p:cNvSpPr/>
            <p:nvPr/>
          </p:nvSpPr>
          <p:spPr>
            <a:xfrm>
              <a:off x="1982970" y="266453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6" name="Google Shape;1839;p72">
              <a:extLst>
                <a:ext uri="{FF2B5EF4-FFF2-40B4-BE49-F238E27FC236}">
                  <a16:creationId xmlns:a16="http://schemas.microsoft.com/office/drawing/2014/main" id="{9F75CDE3-13BD-41C1-9F1A-F36B88715428}"/>
                </a:ext>
              </a:extLst>
            </p:cNvPr>
            <p:cNvSpPr/>
            <p:nvPr/>
          </p:nvSpPr>
          <p:spPr>
            <a:xfrm>
              <a:off x="2105081" y="2516173"/>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7" name="Google Shape;1840;p72">
              <a:extLst>
                <a:ext uri="{FF2B5EF4-FFF2-40B4-BE49-F238E27FC236}">
                  <a16:creationId xmlns:a16="http://schemas.microsoft.com/office/drawing/2014/main" id="{57799345-33FF-4C66-BDAD-2A86FCC65112}"/>
                </a:ext>
              </a:extLst>
            </p:cNvPr>
            <p:cNvSpPr/>
            <p:nvPr/>
          </p:nvSpPr>
          <p:spPr>
            <a:xfrm>
              <a:off x="2105081" y="260069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8" name="Google Shape;1841;p72">
              <a:extLst>
                <a:ext uri="{FF2B5EF4-FFF2-40B4-BE49-F238E27FC236}">
                  <a16:creationId xmlns:a16="http://schemas.microsoft.com/office/drawing/2014/main" id="{D896D77C-971B-47F2-A296-D5A88ACBB92B}"/>
                </a:ext>
              </a:extLst>
            </p:cNvPr>
            <p:cNvSpPr/>
            <p:nvPr/>
          </p:nvSpPr>
          <p:spPr>
            <a:xfrm>
              <a:off x="2105081" y="268611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9" name="Google Shape;1842;p72">
              <a:extLst>
                <a:ext uri="{FF2B5EF4-FFF2-40B4-BE49-F238E27FC236}">
                  <a16:creationId xmlns:a16="http://schemas.microsoft.com/office/drawing/2014/main" id="{A00E3A17-F962-4611-A478-7B3A4C553892}"/>
                </a:ext>
              </a:extLst>
            </p:cNvPr>
            <p:cNvSpPr/>
            <p:nvPr/>
          </p:nvSpPr>
          <p:spPr>
            <a:xfrm>
              <a:off x="1920927" y="2375903"/>
              <a:ext cx="346179" cy="460373"/>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9" name="Google Shape;1584;p32">
            <a:extLst>
              <a:ext uri="{FF2B5EF4-FFF2-40B4-BE49-F238E27FC236}">
                <a16:creationId xmlns:a16="http://schemas.microsoft.com/office/drawing/2014/main" id="{7C64FC10-DE7C-4BE5-BEC7-F9DEC3B7F222}"/>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30" name="Google Shape;932;p37">
            <a:extLst>
              <a:ext uri="{FF2B5EF4-FFF2-40B4-BE49-F238E27FC236}">
                <a16:creationId xmlns:a16="http://schemas.microsoft.com/office/drawing/2014/main" id="{D809F175-5C90-43F3-A19A-492A0E8703B2}"/>
              </a:ext>
            </a:extLst>
          </p:cNvPr>
          <p:cNvSpPr txBox="1">
            <a:spLocks/>
          </p:cNvSpPr>
          <p:nvPr/>
        </p:nvSpPr>
        <p:spPr>
          <a:xfrm>
            <a:off x="5664063" y="19704"/>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31" name="Imagen 30">
            <a:extLst>
              <a:ext uri="{FF2B5EF4-FFF2-40B4-BE49-F238E27FC236}">
                <a16:creationId xmlns:a16="http://schemas.microsoft.com/office/drawing/2014/main" id="{B7A458AB-6C2F-4CE5-A8A8-36A4C9F8BE35}"/>
              </a:ext>
            </a:extLst>
          </p:cNvPr>
          <p:cNvPicPr>
            <a:picLocks noChangeAspect="1"/>
          </p:cNvPicPr>
          <p:nvPr/>
        </p:nvPicPr>
        <p:blipFill>
          <a:blip r:embed="rId3"/>
          <a:stretch>
            <a:fillRect/>
          </a:stretch>
        </p:blipFill>
        <p:spPr>
          <a:xfrm>
            <a:off x="5689074" y="197263"/>
            <a:ext cx="841096" cy="504657"/>
          </a:xfrm>
          <a:prstGeom prst="rect">
            <a:avLst/>
          </a:prstGeom>
        </p:spPr>
      </p:pic>
      <p:sp>
        <p:nvSpPr>
          <p:cNvPr id="32" name="Google Shape;1607;p34">
            <a:extLst>
              <a:ext uri="{FF2B5EF4-FFF2-40B4-BE49-F238E27FC236}">
                <a16:creationId xmlns:a16="http://schemas.microsoft.com/office/drawing/2014/main" id="{DB8730F6-FB79-4975-86EA-8D53688939CE}"/>
              </a:ext>
            </a:extLst>
          </p:cNvPr>
          <p:cNvSpPr txBox="1">
            <a:spLocks/>
          </p:cNvSpPr>
          <p:nvPr/>
        </p:nvSpPr>
        <p:spPr>
          <a:xfrm>
            <a:off x="5540306" y="295613"/>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CDCFC65A-1081-461B-B0ED-C2A65BFAFD19}"/>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8" name="Rectángulo 7">
            <a:extLst>
              <a:ext uri="{FF2B5EF4-FFF2-40B4-BE49-F238E27FC236}">
                <a16:creationId xmlns:a16="http://schemas.microsoft.com/office/drawing/2014/main" id="{A42A33BE-C912-4BCD-A3FE-5D7D31A09A0D}"/>
              </a:ext>
            </a:extLst>
          </p:cNvPr>
          <p:cNvSpPr/>
          <p:nvPr/>
        </p:nvSpPr>
        <p:spPr>
          <a:xfrm>
            <a:off x="482985" y="1463139"/>
            <a:ext cx="3931852" cy="776110"/>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COMO ADMINISTRADOR DEL CEMENTERIO PRESENTAMOS UN INFORME DE NECESIDAD PARA LA CONSTRUCCIÓN DEL MURO DE CONTENCIÓN Y RELLENO EN EL ÁREA NUEVA DEL CEMENTERIO</a:t>
            </a:r>
            <a:r>
              <a:rPr lang="es-419" sz="1050" b="1" i="1" kern="100" dirty="0">
                <a:latin typeface="Calibri" panose="020F0502020204030204" pitchFamily="34" charset="0"/>
                <a:ea typeface="Calibri" panose="020F0502020204030204" pitchFamily="34" charset="0"/>
                <a:cs typeface="Times New Roman" panose="02020603050405020304" pitchFamily="18" charset="0"/>
              </a:rPr>
              <a:t>.</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0F1F999-571E-4211-9EF5-C4535EFF9AD0}"/>
              </a:ext>
            </a:extLst>
          </p:cNvPr>
          <p:cNvSpPr/>
          <p:nvPr/>
        </p:nvSpPr>
        <p:spPr>
          <a:xfrm>
            <a:off x="4260412" y="1910588"/>
            <a:ext cx="4193953" cy="2595454"/>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En la administración anterior realizó una ampliación del cementerio del lado izquierdo donde se ubicaron bóvedas debido a que el cementerio está casi lleno en su totalidad, por ende, fuimos con los ingenieros de la </a:t>
            </a:r>
            <a:r>
              <a:rPr lang="es-MX" sz="1000" i="1" kern="100" dirty="0" err="1">
                <a:latin typeface="Calibri" panose="020F0502020204030204" pitchFamily="34" charset="0"/>
                <a:ea typeface="Calibri" panose="020F0502020204030204" pitchFamily="34" charset="0"/>
                <a:cs typeface="Times New Roman" panose="02020603050405020304" pitchFamily="18" charset="0"/>
              </a:rPr>
              <a:t>Conagopare</a:t>
            </a:r>
            <a:r>
              <a:rPr lang="es-MX" sz="1000" i="1" kern="100" dirty="0">
                <a:latin typeface="Calibri" panose="020F0502020204030204" pitchFamily="34" charset="0"/>
                <a:ea typeface="Calibri" panose="020F0502020204030204" pitchFamily="34" charset="0"/>
                <a:cs typeface="Times New Roman" panose="02020603050405020304" pitchFamily="18" charset="0"/>
              </a:rPr>
              <a:t> para la observación de esta área. </a:t>
            </a:r>
          </a:p>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Se trabajo de los Ingenieros de la </a:t>
            </a:r>
            <a:r>
              <a:rPr lang="es-MX" sz="1000" i="1" kern="100" dirty="0" err="1">
                <a:latin typeface="Calibri" panose="020F0502020204030204" pitchFamily="34" charset="0"/>
                <a:ea typeface="Calibri" panose="020F0502020204030204" pitchFamily="34" charset="0"/>
                <a:cs typeface="Times New Roman" panose="02020603050405020304" pitchFamily="18" charset="0"/>
              </a:rPr>
              <a:t>Conagopare</a:t>
            </a:r>
            <a:r>
              <a:rPr lang="es-MX" sz="1000" i="1" kern="100" dirty="0">
                <a:latin typeface="Calibri" panose="020F0502020204030204" pitchFamily="34" charset="0"/>
                <a:ea typeface="Calibri" panose="020F0502020204030204" pitchFamily="34" charset="0"/>
                <a:cs typeface="Times New Roman" panose="02020603050405020304" pitchFamily="18" charset="0"/>
              </a:rPr>
              <a:t> hacia el cementerio observó donde es la problemática, y que el terreno necesita un relleno y allí hay un cauce de rio natural lo que hizo que se forme un túnel para salida de agua y las paredes se debiliten en sus bases para lo cual es preferible la realización de un muro de contención antes del relleno dejando el cauce para la salida del agua lluvia por ende antes de realizar esto es preferible realizar un estudio para proceder al relleno.</a:t>
            </a:r>
          </a:p>
          <a:p>
            <a:pPr marL="457200" algn="just">
              <a:lnSpc>
                <a:spcPct val="107000"/>
              </a:lnSpc>
              <a:spcAft>
                <a:spcPts val="800"/>
              </a:spcAft>
            </a:pP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Imagen 19">
            <a:extLst>
              <a:ext uri="{FF2B5EF4-FFF2-40B4-BE49-F238E27FC236}">
                <a16:creationId xmlns:a16="http://schemas.microsoft.com/office/drawing/2014/main" id="{BB3F5901-79E4-4F8E-B203-F535F61D1DE5}"/>
              </a:ext>
            </a:extLst>
          </p:cNvPr>
          <p:cNvPicPr/>
          <p:nvPr/>
        </p:nvPicPr>
        <p:blipFill rotWithShape="1">
          <a:blip r:embed="rId4" cstate="print">
            <a:extLst>
              <a:ext uri="{28A0092B-C50C-407E-A947-70E740481C1C}">
                <a14:useLocalDpi xmlns:a14="http://schemas.microsoft.com/office/drawing/2010/main" val="0"/>
              </a:ext>
            </a:extLst>
          </a:blip>
          <a:srcRect l="24083" t="3841" b="32914"/>
          <a:stretch/>
        </p:blipFill>
        <p:spPr bwMode="auto">
          <a:xfrm>
            <a:off x="964922" y="2243686"/>
            <a:ext cx="3295490" cy="2867441"/>
          </a:xfrm>
          <a:prstGeom prst="round2DiagRect">
            <a:avLst/>
          </a:prstGeom>
          <a:noFill/>
          <a:ln>
            <a:solidFill>
              <a:schemeClr val="accent2"/>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6692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 name="Google Shape;388;p41">
            <a:extLst>
              <a:ext uri="{FF2B5EF4-FFF2-40B4-BE49-F238E27FC236}">
                <a16:creationId xmlns:a16="http://schemas.microsoft.com/office/drawing/2014/main" id="{6229D06D-F47A-4E56-BB95-DED30E57DEA5}"/>
              </a:ext>
            </a:extLst>
          </p:cNvPr>
          <p:cNvSpPr txBox="1">
            <a:spLocks/>
          </p:cNvSpPr>
          <p:nvPr/>
        </p:nvSpPr>
        <p:spPr>
          <a:xfrm>
            <a:off x="1807567" y="701920"/>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b) La presentación de proyectos de acuerdos y resoluciones, en el ámbito de competencia del gobierno autónomo descentralizado parroquial rural.</a:t>
            </a:r>
          </a:p>
        </p:txBody>
      </p:sp>
      <p:grpSp>
        <p:nvGrpSpPr>
          <p:cNvPr id="12" name="Google Shape;1835;p72">
            <a:extLst>
              <a:ext uri="{FF2B5EF4-FFF2-40B4-BE49-F238E27FC236}">
                <a16:creationId xmlns:a16="http://schemas.microsoft.com/office/drawing/2014/main" id="{BF621164-11CA-4757-AB64-AA564BBCF3C5}"/>
              </a:ext>
            </a:extLst>
          </p:cNvPr>
          <p:cNvGrpSpPr/>
          <p:nvPr/>
        </p:nvGrpSpPr>
        <p:grpSpPr>
          <a:xfrm>
            <a:off x="1351650" y="763479"/>
            <a:ext cx="346179" cy="460373"/>
            <a:chOff x="1920927" y="2375903"/>
            <a:chExt cx="346179" cy="460373"/>
          </a:xfrm>
        </p:grpSpPr>
        <p:sp>
          <p:nvSpPr>
            <p:cNvPr id="13" name="Google Shape;1836;p72">
              <a:extLst>
                <a:ext uri="{FF2B5EF4-FFF2-40B4-BE49-F238E27FC236}">
                  <a16:creationId xmlns:a16="http://schemas.microsoft.com/office/drawing/2014/main" id="{649D84FF-D39C-4088-9D26-15D73673E7A8}"/>
                </a:ext>
              </a:extLst>
            </p:cNvPr>
            <p:cNvSpPr/>
            <p:nvPr/>
          </p:nvSpPr>
          <p:spPr>
            <a:xfrm>
              <a:off x="1982970" y="2494593"/>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4" name="Google Shape;1837;p72">
              <a:extLst>
                <a:ext uri="{FF2B5EF4-FFF2-40B4-BE49-F238E27FC236}">
                  <a16:creationId xmlns:a16="http://schemas.microsoft.com/office/drawing/2014/main" id="{8ECCA141-2254-46E2-AD7F-4C9D49E89321}"/>
                </a:ext>
              </a:extLst>
            </p:cNvPr>
            <p:cNvSpPr/>
            <p:nvPr/>
          </p:nvSpPr>
          <p:spPr>
            <a:xfrm>
              <a:off x="1982970" y="2579114"/>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838;p72">
              <a:extLst>
                <a:ext uri="{FF2B5EF4-FFF2-40B4-BE49-F238E27FC236}">
                  <a16:creationId xmlns:a16="http://schemas.microsoft.com/office/drawing/2014/main" id="{5665902D-65A8-46A8-A859-A7D27DBA267E}"/>
                </a:ext>
              </a:extLst>
            </p:cNvPr>
            <p:cNvSpPr/>
            <p:nvPr/>
          </p:nvSpPr>
          <p:spPr>
            <a:xfrm>
              <a:off x="1982970" y="266453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6" name="Google Shape;1839;p72">
              <a:extLst>
                <a:ext uri="{FF2B5EF4-FFF2-40B4-BE49-F238E27FC236}">
                  <a16:creationId xmlns:a16="http://schemas.microsoft.com/office/drawing/2014/main" id="{9F75CDE3-13BD-41C1-9F1A-F36B88715428}"/>
                </a:ext>
              </a:extLst>
            </p:cNvPr>
            <p:cNvSpPr/>
            <p:nvPr/>
          </p:nvSpPr>
          <p:spPr>
            <a:xfrm>
              <a:off x="2105081" y="2516173"/>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7" name="Google Shape;1840;p72">
              <a:extLst>
                <a:ext uri="{FF2B5EF4-FFF2-40B4-BE49-F238E27FC236}">
                  <a16:creationId xmlns:a16="http://schemas.microsoft.com/office/drawing/2014/main" id="{57799345-33FF-4C66-BDAD-2A86FCC65112}"/>
                </a:ext>
              </a:extLst>
            </p:cNvPr>
            <p:cNvSpPr/>
            <p:nvPr/>
          </p:nvSpPr>
          <p:spPr>
            <a:xfrm>
              <a:off x="2105081" y="260069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8" name="Google Shape;1841;p72">
              <a:extLst>
                <a:ext uri="{FF2B5EF4-FFF2-40B4-BE49-F238E27FC236}">
                  <a16:creationId xmlns:a16="http://schemas.microsoft.com/office/drawing/2014/main" id="{D896D77C-971B-47F2-A296-D5A88ACBB92B}"/>
                </a:ext>
              </a:extLst>
            </p:cNvPr>
            <p:cNvSpPr/>
            <p:nvPr/>
          </p:nvSpPr>
          <p:spPr>
            <a:xfrm>
              <a:off x="2105081" y="268611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9" name="Google Shape;1842;p72">
              <a:extLst>
                <a:ext uri="{FF2B5EF4-FFF2-40B4-BE49-F238E27FC236}">
                  <a16:creationId xmlns:a16="http://schemas.microsoft.com/office/drawing/2014/main" id="{A00E3A17-F962-4611-A478-7B3A4C553892}"/>
                </a:ext>
              </a:extLst>
            </p:cNvPr>
            <p:cNvSpPr/>
            <p:nvPr/>
          </p:nvSpPr>
          <p:spPr>
            <a:xfrm>
              <a:off x="1920927" y="2375903"/>
              <a:ext cx="346179" cy="460373"/>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9" name="Google Shape;1584;p32">
            <a:extLst>
              <a:ext uri="{FF2B5EF4-FFF2-40B4-BE49-F238E27FC236}">
                <a16:creationId xmlns:a16="http://schemas.microsoft.com/office/drawing/2014/main" id="{7C64FC10-DE7C-4BE5-BEC7-F9DEC3B7F222}"/>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30" name="Google Shape;932;p37">
            <a:extLst>
              <a:ext uri="{FF2B5EF4-FFF2-40B4-BE49-F238E27FC236}">
                <a16:creationId xmlns:a16="http://schemas.microsoft.com/office/drawing/2014/main" id="{D809F175-5C90-43F3-A19A-492A0E8703B2}"/>
              </a:ext>
            </a:extLst>
          </p:cNvPr>
          <p:cNvSpPr txBox="1">
            <a:spLocks/>
          </p:cNvSpPr>
          <p:nvPr/>
        </p:nvSpPr>
        <p:spPr>
          <a:xfrm>
            <a:off x="5664063" y="19704"/>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31" name="Imagen 30">
            <a:extLst>
              <a:ext uri="{FF2B5EF4-FFF2-40B4-BE49-F238E27FC236}">
                <a16:creationId xmlns:a16="http://schemas.microsoft.com/office/drawing/2014/main" id="{B7A458AB-6C2F-4CE5-A8A8-36A4C9F8BE35}"/>
              </a:ext>
            </a:extLst>
          </p:cNvPr>
          <p:cNvPicPr>
            <a:picLocks noChangeAspect="1"/>
          </p:cNvPicPr>
          <p:nvPr/>
        </p:nvPicPr>
        <p:blipFill>
          <a:blip r:embed="rId3"/>
          <a:stretch>
            <a:fillRect/>
          </a:stretch>
        </p:blipFill>
        <p:spPr>
          <a:xfrm>
            <a:off x="5689074" y="197263"/>
            <a:ext cx="841096" cy="504657"/>
          </a:xfrm>
          <a:prstGeom prst="rect">
            <a:avLst/>
          </a:prstGeom>
        </p:spPr>
      </p:pic>
      <p:sp>
        <p:nvSpPr>
          <p:cNvPr id="32" name="Google Shape;1607;p34">
            <a:extLst>
              <a:ext uri="{FF2B5EF4-FFF2-40B4-BE49-F238E27FC236}">
                <a16:creationId xmlns:a16="http://schemas.microsoft.com/office/drawing/2014/main" id="{DB8730F6-FB79-4975-86EA-8D53688939CE}"/>
              </a:ext>
            </a:extLst>
          </p:cNvPr>
          <p:cNvSpPr txBox="1">
            <a:spLocks/>
          </p:cNvSpPr>
          <p:nvPr/>
        </p:nvSpPr>
        <p:spPr>
          <a:xfrm>
            <a:off x="5540306" y="295613"/>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CDCFC65A-1081-461B-B0ED-C2A65BFAFD19}"/>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8" name="Rectángulo 7">
            <a:extLst>
              <a:ext uri="{FF2B5EF4-FFF2-40B4-BE49-F238E27FC236}">
                <a16:creationId xmlns:a16="http://schemas.microsoft.com/office/drawing/2014/main" id="{A42A33BE-C912-4BCD-A3FE-5D7D31A09A0D}"/>
              </a:ext>
            </a:extLst>
          </p:cNvPr>
          <p:cNvSpPr/>
          <p:nvPr/>
        </p:nvSpPr>
        <p:spPr>
          <a:xfrm>
            <a:off x="4391462" y="1941282"/>
            <a:ext cx="3931852" cy="776110"/>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COMO ADMINISTRADOR DEL CEMENTERIO PRESENTAMOS LA SOLICITUD DE CONTRATACIÓN PARA LA REESTRUCTURACIÓN DEL CERRAMIENTO FRONTAL DEL CEMENTERIO GENERAL “LAURELES DE LA PAZ.” </a:t>
            </a:r>
            <a:r>
              <a:rPr lang="es-419" sz="1050" b="1" i="1" kern="100" dirty="0">
                <a:latin typeface="Calibri" panose="020F0502020204030204" pitchFamily="34" charset="0"/>
                <a:ea typeface="Calibri" panose="020F0502020204030204" pitchFamily="34" charset="0"/>
                <a:cs typeface="Times New Roman" panose="02020603050405020304" pitchFamily="18" charset="0"/>
              </a:rPr>
              <a:t>.</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0F1F999-571E-4211-9EF5-C4535EFF9AD0}"/>
              </a:ext>
            </a:extLst>
          </p:cNvPr>
          <p:cNvSpPr/>
          <p:nvPr/>
        </p:nvSpPr>
        <p:spPr>
          <a:xfrm>
            <a:off x="4260412" y="2967863"/>
            <a:ext cx="4193953" cy="90832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Me permito en calidad de vocal principal Gad Parroquial Rural de Anconcito, presentar la solicitud con el fin de poner en conocimiento el preocupante estado actual que presenta un notorio deterioro estructural en el que se encuentra el cerramiento frontal del cementerio de nuestra localidad en vista de los años de su creación</a:t>
            </a: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Imagen 20">
            <a:extLst>
              <a:ext uri="{FF2B5EF4-FFF2-40B4-BE49-F238E27FC236}">
                <a16:creationId xmlns:a16="http://schemas.microsoft.com/office/drawing/2014/main" id="{DD6B1651-F9A6-46F6-BA7E-3564F579686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634" y="1505182"/>
            <a:ext cx="3701828" cy="2948322"/>
          </a:xfrm>
          <a:prstGeom prst="snipRoundRect">
            <a:avLst/>
          </a:prstGeom>
          <a:noFill/>
          <a:ln w="38100">
            <a:solidFill>
              <a:schemeClr val="accent2"/>
            </a:solidFill>
          </a:ln>
        </p:spPr>
      </p:pic>
    </p:spTree>
    <p:extLst>
      <p:ext uri="{BB962C8B-B14F-4D97-AF65-F5344CB8AC3E}">
        <p14:creationId xmlns:p14="http://schemas.microsoft.com/office/powerpoint/2010/main" val="184009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67"/>
          <p:cNvSpPr/>
          <p:nvPr/>
        </p:nvSpPr>
        <p:spPr>
          <a:xfrm>
            <a:off x="1346052" y="3307324"/>
            <a:ext cx="720600" cy="720600"/>
          </a:xfrm>
          <a:prstGeom prst="round1Rect">
            <a:avLst>
              <a:gd name="adj" fmla="val 45778"/>
            </a:avLst>
          </a:prstGeom>
          <a:solidFill>
            <a:srgbClr val="63DBF5">
              <a:alpha val="68990"/>
            </a:srgbClr>
          </a:solidFill>
          <a:ln>
            <a:noFill/>
          </a:ln>
        </p:spPr>
        <p:txBody>
          <a:bodyPr spcFirstLastPara="1" wrap="square" lIns="91425" tIns="91425" rIns="0" bIns="91425" anchor="ctr" anchorCtr="0">
            <a:noAutofit/>
          </a:bodyPr>
          <a:lstStyle/>
          <a:p>
            <a:pPr marL="0" lvl="0" indent="0" algn="ctr" rtl="0">
              <a:spcBef>
                <a:spcPts val="0"/>
              </a:spcBef>
              <a:spcAft>
                <a:spcPts val="0"/>
              </a:spcAft>
              <a:buNone/>
            </a:pPr>
            <a:endParaRPr b="1" dirty="0">
              <a:solidFill>
                <a:schemeClr val="dk1"/>
              </a:solidFill>
              <a:latin typeface="Montserrat"/>
              <a:ea typeface="Montserrat"/>
              <a:cs typeface="Montserrat"/>
              <a:sym typeface="Montserrat"/>
            </a:endParaRPr>
          </a:p>
        </p:txBody>
      </p:sp>
      <p:sp>
        <p:nvSpPr>
          <p:cNvPr id="1630" name="Google Shape;1630;p67"/>
          <p:cNvSpPr/>
          <p:nvPr/>
        </p:nvSpPr>
        <p:spPr>
          <a:xfrm>
            <a:off x="3958951" y="3307324"/>
            <a:ext cx="720600" cy="720600"/>
          </a:xfrm>
          <a:prstGeom prst="round1Rect">
            <a:avLst>
              <a:gd name="adj" fmla="val 50000"/>
            </a:avLst>
          </a:prstGeom>
          <a:solidFill>
            <a:srgbClr val="006DF5">
              <a:alpha val="40510"/>
            </a:srgbClr>
          </a:solidFill>
          <a:ln>
            <a:noFill/>
          </a:ln>
        </p:spPr>
        <p:txBody>
          <a:bodyPr spcFirstLastPara="1" wrap="square" lIns="91425" tIns="91425" rIns="0" bIns="91425" anchor="ctr" anchorCtr="0">
            <a:noAutofit/>
          </a:bodyPr>
          <a:lstStyle/>
          <a:p>
            <a:pPr marL="0" lvl="0" indent="0" algn="ctr" rtl="0">
              <a:spcBef>
                <a:spcPts val="0"/>
              </a:spcBef>
              <a:spcAft>
                <a:spcPts val="0"/>
              </a:spcAft>
              <a:buNone/>
            </a:pPr>
            <a:endParaRPr dirty="0">
              <a:solidFill>
                <a:schemeClr val="dk2"/>
              </a:solidFill>
              <a:latin typeface="Montserrat"/>
              <a:ea typeface="Montserrat"/>
              <a:cs typeface="Montserrat"/>
              <a:sym typeface="Montserrat"/>
            </a:endParaRPr>
          </a:p>
        </p:txBody>
      </p:sp>
      <p:sp>
        <p:nvSpPr>
          <p:cNvPr id="1631" name="Google Shape;1631;p67"/>
          <p:cNvSpPr/>
          <p:nvPr/>
        </p:nvSpPr>
        <p:spPr>
          <a:xfrm>
            <a:off x="6571848" y="3307324"/>
            <a:ext cx="720600" cy="720600"/>
          </a:xfrm>
          <a:prstGeom prst="round1Rect">
            <a:avLst>
              <a:gd name="adj" fmla="val 50000"/>
            </a:avLst>
          </a:prstGeom>
          <a:solidFill>
            <a:srgbClr val="516CEE">
              <a:alpha val="60759"/>
            </a:srgbClr>
          </a:solidFill>
          <a:ln>
            <a:noFill/>
          </a:ln>
        </p:spPr>
        <p:txBody>
          <a:bodyPr spcFirstLastPara="1" wrap="square" lIns="91425" tIns="91425" rIns="0" bIns="91425" anchor="ctr" anchorCtr="0">
            <a:noAutofit/>
          </a:bodyPr>
          <a:lstStyle/>
          <a:p>
            <a:pPr marL="0" lvl="0" indent="0" algn="ctr" rtl="0">
              <a:spcBef>
                <a:spcPts val="0"/>
              </a:spcBef>
              <a:spcAft>
                <a:spcPts val="0"/>
              </a:spcAft>
              <a:buNone/>
            </a:pPr>
            <a:endParaRPr dirty="0">
              <a:solidFill>
                <a:schemeClr val="dk2"/>
              </a:solidFill>
              <a:latin typeface="Montserrat"/>
              <a:ea typeface="Montserrat"/>
              <a:cs typeface="Montserrat"/>
              <a:sym typeface="Montserrat"/>
            </a:endParaRPr>
          </a:p>
        </p:txBody>
      </p:sp>
      <p:sp>
        <p:nvSpPr>
          <p:cNvPr id="1632" name="Google Shape;1632;p67"/>
          <p:cNvSpPr/>
          <p:nvPr/>
        </p:nvSpPr>
        <p:spPr>
          <a:xfrm>
            <a:off x="1546595" y="2174551"/>
            <a:ext cx="6130188" cy="572700"/>
          </a:xfrm>
          <a:prstGeom prst="roundRect">
            <a:avLst>
              <a:gd name="adj" fmla="val 5000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633" name="Google Shape;1633;p67"/>
          <p:cNvSpPr txBox="1">
            <a:spLocks noGrp="1"/>
          </p:cNvSpPr>
          <p:nvPr>
            <p:ph type="title"/>
          </p:nvPr>
        </p:nvSpPr>
        <p:spPr>
          <a:xfrm>
            <a:off x="2011141" y="1461495"/>
            <a:ext cx="512171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C" dirty="0"/>
              <a:t>D</a:t>
            </a:r>
            <a:r>
              <a:rPr lang="en" dirty="0"/>
              <a:t>istribu</a:t>
            </a:r>
            <a:r>
              <a:rPr lang="es-EC" dirty="0"/>
              <a:t>ción del Informe</a:t>
            </a:r>
            <a:endParaRPr dirty="0"/>
          </a:p>
        </p:txBody>
      </p:sp>
      <p:sp>
        <p:nvSpPr>
          <p:cNvPr id="1634" name="Google Shape;1634;p67"/>
          <p:cNvSpPr/>
          <p:nvPr/>
        </p:nvSpPr>
        <p:spPr>
          <a:xfrm rot="-5400000">
            <a:off x="2245295" y="1481326"/>
            <a:ext cx="561600" cy="1959000"/>
          </a:xfrm>
          <a:prstGeom prst="round2SameRect">
            <a:avLst>
              <a:gd name="adj1" fmla="val 50000"/>
              <a:gd name="adj2" fmla="val 0"/>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641" name="Google Shape;1641;p67"/>
          <p:cNvSpPr/>
          <p:nvPr/>
        </p:nvSpPr>
        <p:spPr>
          <a:xfrm rot="5400000">
            <a:off x="6438046" y="1508514"/>
            <a:ext cx="571885" cy="1905588"/>
          </a:xfrm>
          <a:prstGeom prst="round2SameRect">
            <a:avLst>
              <a:gd name="adj1" fmla="val 46184"/>
              <a:gd name="adj2" fmla="val 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Maven Pro"/>
              <a:ea typeface="Maven Pro"/>
              <a:cs typeface="Maven Pro"/>
              <a:sym typeface="Maven Pro"/>
            </a:endParaRPr>
          </a:p>
        </p:txBody>
      </p:sp>
      <p:sp>
        <p:nvSpPr>
          <p:cNvPr id="1642" name="Google Shape;1642;p67"/>
          <p:cNvSpPr/>
          <p:nvPr/>
        </p:nvSpPr>
        <p:spPr>
          <a:xfrm>
            <a:off x="3505595" y="2180101"/>
            <a:ext cx="2265600" cy="561600"/>
          </a:xfrm>
          <a:prstGeom prst="rect">
            <a:avLst/>
          </a:prstGeom>
          <a:solidFill>
            <a:srgbClr val="006DF5">
              <a:alpha val="40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cxnSp>
        <p:nvCxnSpPr>
          <p:cNvPr id="1643" name="Google Shape;1643;p67"/>
          <p:cNvCxnSpPr>
            <a:stCxn id="1629" idx="0"/>
            <a:endCxn id="1634" idx="2"/>
          </p:cNvCxnSpPr>
          <p:nvPr/>
        </p:nvCxnSpPr>
        <p:spPr>
          <a:xfrm rot="-5400000">
            <a:off x="1833252" y="2614624"/>
            <a:ext cx="565800" cy="819600"/>
          </a:xfrm>
          <a:prstGeom prst="bentConnector3">
            <a:avLst>
              <a:gd name="adj1" fmla="val 49991"/>
            </a:avLst>
          </a:prstGeom>
          <a:noFill/>
          <a:ln w="9525" cap="flat" cmpd="sng">
            <a:solidFill>
              <a:schemeClr val="lt2"/>
            </a:solidFill>
            <a:prstDash val="solid"/>
            <a:round/>
            <a:headEnd type="none" w="med" len="med"/>
            <a:tailEnd type="none" w="med" len="med"/>
          </a:ln>
        </p:spPr>
      </p:cxnSp>
      <p:cxnSp>
        <p:nvCxnSpPr>
          <p:cNvPr id="1644" name="Google Shape;1644;p67"/>
          <p:cNvCxnSpPr>
            <a:stCxn id="1630" idx="0"/>
            <a:endCxn id="1642" idx="2"/>
          </p:cNvCxnSpPr>
          <p:nvPr/>
        </p:nvCxnSpPr>
        <p:spPr>
          <a:xfrm rot="-5400000">
            <a:off x="4196101" y="2864974"/>
            <a:ext cx="565500" cy="319200"/>
          </a:xfrm>
          <a:prstGeom prst="bentConnector3">
            <a:avLst>
              <a:gd name="adj1" fmla="val 50011"/>
            </a:avLst>
          </a:prstGeom>
          <a:noFill/>
          <a:ln w="9525" cap="flat" cmpd="sng">
            <a:solidFill>
              <a:schemeClr val="lt2"/>
            </a:solidFill>
            <a:prstDash val="solid"/>
            <a:round/>
            <a:headEnd type="none" w="med" len="med"/>
            <a:tailEnd type="none" w="med" len="med"/>
          </a:ln>
        </p:spPr>
      </p:cxnSp>
      <p:cxnSp>
        <p:nvCxnSpPr>
          <p:cNvPr id="1645" name="Google Shape;1645;p67"/>
          <p:cNvCxnSpPr>
            <a:cxnSpLocks/>
            <a:stCxn id="1631" idx="0"/>
            <a:endCxn id="1641" idx="0"/>
          </p:cNvCxnSpPr>
          <p:nvPr/>
        </p:nvCxnSpPr>
        <p:spPr>
          <a:xfrm rot="16200000" flipV="1">
            <a:off x="6548033" y="2923208"/>
            <a:ext cx="560073" cy="208159"/>
          </a:xfrm>
          <a:prstGeom prst="bentConnector5">
            <a:avLst>
              <a:gd name="adj1" fmla="val 40816"/>
              <a:gd name="adj2" fmla="val 644"/>
              <a:gd name="adj3" fmla="val 59184"/>
            </a:avLst>
          </a:prstGeom>
          <a:noFill/>
          <a:ln w="9525" cap="flat" cmpd="sng">
            <a:solidFill>
              <a:schemeClr val="lt2"/>
            </a:solidFill>
            <a:prstDash val="solid"/>
            <a:round/>
            <a:headEnd type="none" w="med" len="med"/>
            <a:tailEnd type="none" w="med" len="med"/>
          </a:ln>
        </p:spPr>
      </p:cxnSp>
      <p:sp>
        <p:nvSpPr>
          <p:cNvPr id="19" name="Google Shape;932;p37">
            <a:extLst>
              <a:ext uri="{FF2B5EF4-FFF2-40B4-BE49-F238E27FC236}">
                <a16:creationId xmlns:a16="http://schemas.microsoft.com/office/drawing/2014/main" id="{91BA87DF-413F-4F48-804A-63C88F232315}"/>
              </a:ext>
            </a:extLst>
          </p:cNvPr>
          <p:cNvSpPr txBox="1">
            <a:spLocks/>
          </p:cNvSpPr>
          <p:nvPr/>
        </p:nvSpPr>
        <p:spPr>
          <a:xfrm>
            <a:off x="1138784" y="235745"/>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800" dirty="0">
                <a:solidFill>
                  <a:schemeClr val="tx1">
                    <a:lumMod val="75000"/>
                    <a:lumOff val="25000"/>
                  </a:schemeClr>
                </a:solidFill>
              </a:rPr>
              <a:t>Rendición de Cuentas 2024</a:t>
            </a:r>
            <a:endParaRPr lang="es-EC" sz="1800" b="0" dirty="0">
              <a:solidFill>
                <a:schemeClr val="tx1">
                  <a:lumMod val="75000"/>
                  <a:lumOff val="25000"/>
                </a:schemeClr>
              </a:solidFill>
            </a:endParaRPr>
          </a:p>
        </p:txBody>
      </p:sp>
      <p:sp>
        <p:nvSpPr>
          <p:cNvPr id="20" name="Rectángulo 19">
            <a:extLst>
              <a:ext uri="{FF2B5EF4-FFF2-40B4-BE49-F238E27FC236}">
                <a16:creationId xmlns:a16="http://schemas.microsoft.com/office/drawing/2014/main" id="{068AE7FC-C537-4F67-A2E7-406AF3D24AC2}"/>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pic>
        <p:nvPicPr>
          <p:cNvPr id="21" name="Imagen 20">
            <a:extLst>
              <a:ext uri="{FF2B5EF4-FFF2-40B4-BE49-F238E27FC236}">
                <a16:creationId xmlns:a16="http://schemas.microsoft.com/office/drawing/2014/main" id="{08D47D5E-A1CF-4D9A-8C2A-F7EB62553BCC}"/>
              </a:ext>
            </a:extLst>
          </p:cNvPr>
          <p:cNvPicPr>
            <a:picLocks noChangeAspect="1"/>
          </p:cNvPicPr>
          <p:nvPr/>
        </p:nvPicPr>
        <p:blipFill>
          <a:blip r:embed="rId3"/>
          <a:stretch>
            <a:fillRect/>
          </a:stretch>
        </p:blipFill>
        <p:spPr>
          <a:xfrm>
            <a:off x="397655" y="148360"/>
            <a:ext cx="1325097" cy="795058"/>
          </a:xfrm>
          <a:prstGeom prst="rect">
            <a:avLst/>
          </a:prstGeom>
        </p:spPr>
      </p:pic>
      <p:sp>
        <p:nvSpPr>
          <p:cNvPr id="22" name="Google Shape;1607;p34">
            <a:extLst>
              <a:ext uri="{FF2B5EF4-FFF2-40B4-BE49-F238E27FC236}">
                <a16:creationId xmlns:a16="http://schemas.microsoft.com/office/drawing/2014/main" id="{8853BBE8-9889-4C55-B1E2-40D740B1EDB4}"/>
              </a:ext>
            </a:extLst>
          </p:cNvPr>
          <p:cNvSpPr txBox="1">
            <a:spLocks/>
          </p:cNvSpPr>
          <p:nvPr/>
        </p:nvSpPr>
        <p:spPr>
          <a:xfrm>
            <a:off x="1441583" y="45068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70C0"/>
                </a:solidFill>
                <a:latin typeface="Catalish Huntera" panose="02000600000000000000" pitchFamily="50" charset="0"/>
              </a:rPr>
              <a:t>Gustavo Flores Piguave</a:t>
            </a:r>
          </a:p>
        </p:txBody>
      </p:sp>
      <p:pic>
        <p:nvPicPr>
          <p:cNvPr id="23" name="Imagen 22">
            <a:extLst>
              <a:ext uri="{FF2B5EF4-FFF2-40B4-BE49-F238E27FC236}">
                <a16:creationId xmlns:a16="http://schemas.microsoft.com/office/drawing/2014/main" id="{DC63F250-7196-4754-8EE3-E74E91883362}"/>
              </a:ext>
            </a:extLst>
          </p:cNvPr>
          <p:cNvPicPr>
            <a:picLocks noChangeAspect="1"/>
          </p:cNvPicPr>
          <p:nvPr/>
        </p:nvPicPr>
        <p:blipFill>
          <a:blip r:embed="rId4"/>
          <a:stretch>
            <a:fillRect/>
          </a:stretch>
        </p:blipFill>
        <p:spPr>
          <a:xfrm>
            <a:off x="1401563" y="3476928"/>
            <a:ext cx="609578" cy="430753"/>
          </a:xfrm>
          <a:prstGeom prst="rect">
            <a:avLst/>
          </a:prstGeom>
        </p:spPr>
      </p:pic>
      <p:pic>
        <p:nvPicPr>
          <p:cNvPr id="24" name="Imagen 23">
            <a:extLst>
              <a:ext uri="{FF2B5EF4-FFF2-40B4-BE49-F238E27FC236}">
                <a16:creationId xmlns:a16="http://schemas.microsoft.com/office/drawing/2014/main" id="{76EA7738-36D1-40FE-B97F-692C93108EBA}"/>
              </a:ext>
            </a:extLst>
          </p:cNvPr>
          <p:cNvPicPr>
            <a:picLocks noChangeAspect="1"/>
          </p:cNvPicPr>
          <p:nvPr/>
        </p:nvPicPr>
        <p:blipFill rotWithShape="1">
          <a:blip r:embed="rId5"/>
          <a:srcRect l="754" t="-132" r="86017" b="21818"/>
          <a:stretch/>
        </p:blipFill>
        <p:spPr>
          <a:xfrm rot="5400000">
            <a:off x="4176905" y="3423016"/>
            <a:ext cx="284579" cy="596015"/>
          </a:xfrm>
          <a:prstGeom prst="rect">
            <a:avLst/>
          </a:prstGeom>
        </p:spPr>
      </p:pic>
      <p:pic>
        <p:nvPicPr>
          <p:cNvPr id="25" name="Imagen 24">
            <a:extLst>
              <a:ext uri="{FF2B5EF4-FFF2-40B4-BE49-F238E27FC236}">
                <a16:creationId xmlns:a16="http://schemas.microsoft.com/office/drawing/2014/main" id="{A7CEF253-ED6B-4001-A421-F67ECEA4A789}"/>
              </a:ext>
            </a:extLst>
          </p:cNvPr>
          <p:cNvPicPr>
            <a:picLocks noChangeAspect="1"/>
          </p:cNvPicPr>
          <p:nvPr/>
        </p:nvPicPr>
        <p:blipFill>
          <a:blip r:embed="rId3"/>
          <a:stretch>
            <a:fillRect/>
          </a:stretch>
        </p:blipFill>
        <p:spPr>
          <a:xfrm>
            <a:off x="6505561" y="3461990"/>
            <a:ext cx="838937" cy="503363"/>
          </a:xfrm>
          <a:prstGeom prst="rect">
            <a:avLst/>
          </a:prstGeom>
        </p:spPr>
      </p:pic>
      <p:sp>
        <p:nvSpPr>
          <p:cNvPr id="2" name="Rectángulo 1">
            <a:extLst>
              <a:ext uri="{FF2B5EF4-FFF2-40B4-BE49-F238E27FC236}">
                <a16:creationId xmlns:a16="http://schemas.microsoft.com/office/drawing/2014/main" id="{DD079664-BBAA-4AE8-B691-05D40AF09EFB}"/>
              </a:ext>
            </a:extLst>
          </p:cNvPr>
          <p:cNvSpPr/>
          <p:nvPr/>
        </p:nvSpPr>
        <p:spPr>
          <a:xfrm>
            <a:off x="1572457" y="2272430"/>
            <a:ext cx="1959001" cy="369332"/>
          </a:xfrm>
          <a:prstGeom prst="rect">
            <a:avLst/>
          </a:prstGeom>
        </p:spPr>
        <p:txBody>
          <a:bodyPr wrap="square">
            <a:spAutoFit/>
          </a:bodyPr>
          <a:lstStyle/>
          <a:p>
            <a:pPr lvl="0" algn="ctr"/>
            <a:r>
              <a:rPr lang="es-MX" sz="900" b="1" dirty="0">
                <a:solidFill>
                  <a:srgbClr val="002060"/>
                </a:solidFill>
                <a:latin typeface="Cousine"/>
                <a:ea typeface="Cousine"/>
                <a:cs typeface="Cousine"/>
                <a:sym typeface="Cousine"/>
              </a:rPr>
              <a:t>PLAN DE TRABAJO</a:t>
            </a:r>
          </a:p>
          <a:p>
            <a:pPr lvl="0" algn="ctr"/>
            <a:r>
              <a:rPr lang="es-MX" sz="900" b="1" dirty="0">
                <a:solidFill>
                  <a:srgbClr val="002060"/>
                </a:solidFill>
                <a:latin typeface="Cousine"/>
                <a:ea typeface="Cousine"/>
                <a:cs typeface="Cousine"/>
                <a:sym typeface="Cousine"/>
              </a:rPr>
              <a:t>Presentado formalmente al CNE</a:t>
            </a:r>
          </a:p>
        </p:txBody>
      </p:sp>
      <p:sp>
        <p:nvSpPr>
          <p:cNvPr id="27" name="Google Shape;1584;p32">
            <a:extLst>
              <a:ext uri="{FF2B5EF4-FFF2-40B4-BE49-F238E27FC236}">
                <a16:creationId xmlns:a16="http://schemas.microsoft.com/office/drawing/2014/main" id="{EDB44B58-7E92-4A25-8883-1A6357317C90}"/>
              </a:ext>
            </a:extLst>
          </p:cNvPr>
          <p:cNvSpPr txBox="1"/>
          <p:nvPr/>
        </p:nvSpPr>
        <p:spPr>
          <a:xfrm>
            <a:off x="3340283" y="2185404"/>
            <a:ext cx="2647838" cy="461700"/>
          </a:xfrm>
          <a:prstGeom prst="rect">
            <a:avLst/>
          </a:prstGeom>
          <a:noFill/>
          <a:ln>
            <a:noFill/>
          </a:ln>
        </p:spPr>
        <p:txBody>
          <a:bodyPr spcFirstLastPara="1" wrap="square" lIns="91425" tIns="91425" rIns="91425" bIns="91425" anchor="t" anchorCtr="0">
            <a:noAutofit/>
          </a:bodyPr>
          <a:lstStyle/>
          <a:p>
            <a:pPr lvl="0" algn="ctr"/>
            <a:r>
              <a:rPr lang="es-MX" sz="900" b="1" dirty="0">
                <a:solidFill>
                  <a:srgbClr val="002060"/>
                </a:solidFill>
                <a:latin typeface="Cousine"/>
                <a:ea typeface="Cousine"/>
                <a:cs typeface="Cousine"/>
                <a:sym typeface="Cousine"/>
              </a:rPr>
              <a:t>FUNCIONES, ATRIBUCIONES Y COMPETENCIAS.</a:t>
            </a:r>
          </a:p>
          <a:p>
            <a:pPr lvl="0" algn="ctr"/>
            <a:r>
              <a:rPr lang="es-MX" sz="900" b="1" dirty="0">
                <a:solidFill>
                  <a:srgbClr val="002060"/>
                </a:solidFill>
                <a:latin typeface="Cousine"/>
                <a:ea typeface="Cousine"/>
                <a:cs typeface="Cousine"/>
                <a:sym typeface="Cousine"/>
              </a:rPr>
              <a:t>Otorgadas por el COOTAD.</a:t>
            </a:r>
          </a:p>
        </p:txBody>
      </p:sp>
      <p:sp>
        <p:nvSpPr>
          <p:cNvPr id="28" name="Google Shape;1584;p32">
            <a:extLst>
              <a:ext uri="{FF2B5EF4-FFF2-40B4-BE49-F238E27FC236}">
                <a16:creationId xmlns:a16="http://schemas.microsoft.com/office/drawing/2014/main" id="{D68EFBF9-4289-4C5E-A435-FE7D2B377CCA}"/>
              </a:ext>
            </a:extLst>
          </p:cNvPr>
          <p:cNvSpPr txBox="1"/>
          <p:nvPr/>
        </p:nvSpPr>
        <p:spPr>
          <a:xfrm>
            <a:off x="5791397" y="2196298"/>
            <a:ext cx="1826757" cy="461700"/>
          </a:xfrm>
          <a:prstGeom prst="rect">
            <a:avLst/>
          </a:prstGeom>
          <a:noFill/>
          <a:ln>
            <a:noFill/>
          </a:ln>
        </p:spPr>
        <p:txBody>
          <a:bodyPr spcFirstLastPara="1" wrap="square" lIns="91425" tIns="91425" rIns="91425" bIns="91425" anchor="t" anchorCtr="0">
            <a:noAutofit/>
          </a:bodyPr>
          <a:lstStyle/>
          <a:p>
            <a:pPr lvl="0" algn="ctr"/>
            <a:r>
              <a:rPr lang="es-MX" sz="900" b="1" dirty="0">
                <a:solidFill>
                  <a:srgbClr val="002060"/>
                </a:solidFill>
                <a:latin typeface="Cousine"/>
                <a:ea typeface="Cousine"/>
                <a:cs typeface="Cousine"/>
                <a:sym typeface="Cousine"/>
              </a:rPr>
              <a:t>COMISIONES OCASIONALES.</a:t>
            </a:r>
          </a:p>
          <a:p>
            <a:pPr lvl="0" algn="ctr"/>
            <a:r>
              <a:rPr lang="es-MX" sz="900" b="1" dirty="0">
                <a:solidFill>
                  <a:srgbClr val="002060"/>
                </a:solidFill>
                <a:latin typeface="Cousine"/>
                <a:ea typeface="Cousine"/>
                <a:cs typeface="Cousine"/>
                <a:sym typeface="Cousine"/>
              </a:rPr>
              <a:t>Otorgadas por el Ejecutivo del GAD.</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 name="Google Shape;388;p41">
            <a:extLst>
              <a:ext uri="{FF2B5EF4-FFF2-40B4-BE49-F238E27FC236}">
                <a16:creationId xmlns:a16="http://schemas.microsoft.com/office/drawing/2014/main" id="{6229D06D-F47A-4E56-BB95-DED30E57DEA5}"/>
              </a:ext>
            </a:extLst>
          </p:cNvPr>
          <p:cNvSpPr txBox="1">
            <a:spLocks/>
          </p:cNvSpPr>
          <p:nvPr/>
        </p:nvSpPr>
        <p:spPr>
          <a:xfrm>
            <a:off x="1807567" y="701920"/>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b) La presentación de proyectos de acuerdos y resoluciones, en el ámbito de competencia del gobierno autónomo descentralizado parroquial rural.</a:t>
            </a:r>
          </a:p>
        </p:txBody>
      </p:sp>
      <p:grpSp>
        <p:nvGrpSpPr>
          <p:cNvPr id="12" name="Google Shape;1835;p72">
            <a:extLst>
              <a:ext uri="{FF2B5EF4-FFF2-40B4-BE49-F238E27FC236}">
                <a16:creationId xmlns:a16="http://schemas.microsoft.com/office/drawing/2014/main" id="{BF621164-11CA-4757-AB64-AA564BBCF3C5}"/>
              </a:ext>
            </a:extLst>
          </p:cNvPr>
          <p:cNvGrpSpPr/>
          <p:nvPr/>
        </p:nvGrpSpPr>
        <p:grpSpPr>
          <a:xfrm>
            <a:off x="1351650" y="763479"/>
            <a:ext cx="346179" cy="460373"/>
            <a:chOff x="1920927" y="2375903"/>
            <a:chExt cx="346179" cy="460373"/>
          </a:xfrm>
        </p:grpSpPr>
        <p:sp>
          <p:nvSpPr>
            <p:cNvPr id="13" name="Google Shape;1836;p72">
              <a:extLst>
                <a:ext uri="{FF2B5EF4-FFF2-40B4-BE49-F238E27FC236}">
                  <a16:creationId xmlns:a16="http://schemas.microsoft.com/office/drawing/2014/main" id="{649D84FF-D39C-4088-9D26-15D73673E7A8}"/>
                </a:ext>
              </a:extLst>
            </p:cNvPr>
            <p:cNvSpPr/>
            <p:nvPr/>
          </p:nvSpPr>
          <p:spPr>
            <a:xfrm>
              <a:off x="1982970" y="2494593"/>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4" name="Google Shape;1837;p72">
              <a:extLst>
                <a:ext uri="{FF2B5EF4-FFF2-40B4-BE49-F238E27FC236}">
                  <a16:creationId xmlns:a16="http://schemas.microsoft.com/office/drawing/2014/main" id="{8ECCA141-2254-46E2-AD7F-4C9D49E89321}"/>
                </a:ext>
              </a:extLst>
            </p:cNvPr>
            <p:cNvSpPr/>
            <p:nvPr/>
          </p:nvSpPr>
          <p:spPr>
            <a:xfrm>
              <a:off x="1982970" y="2579114"/>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838;p72">
              <a:extLst>
                <a:ext uri="{FF2B5EF4-FFF2-40B4-BE49-F238E27FC236}">
                  <a16:creationId xmlns:a16="http://schemas.microsoft.com/office/drawing/2014/main" id="{5665902D-65A8-46A8-A859-A7D27DBA267E}"/>
                </a:ext>
              </a:extLst>
            </p:cNvPr>
            <p:cNvSpPr/>
            <p:nvPr/>
          </p:nvSpPr>
          <p:spPr>
            <a:xfrm>
              <a:off x="1982970" y="266453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6" name="Google Shape;1839;p72">
              <a:extLst>
                <a:ext uri="{FF2B5EF4-FFF2-40B4-BE49-F238E27FC236}">
                  <a16:creationId xmlns:a16="http://schemas.microsoft.com/office/drawing/2014/main" id="{9F75CDE3-13BD-41C1-9F1A-F36B88715428}"/>
                </a:ext>
              </a:extLst>
            </p:cNvPr>
            <p:cNvSpPr/>
            <p:nvPr/>
          </p:nvSpPr>
          <p:spPr>
            <a:xfrm>
              <a:off x="2105081" y="2516173"/>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7" name="Google Shape;1840;p72">
              <a:extLst>
                <a:ext uri="{FF2B5EF4-FFF2-40B4-BE49-F238E27FC236}">
                  <a16:creationId xmlns:a16="http://schemas.microsoft.com/office/drawing/2014/main" id="{57799345-33FF-4C66-BDAD-2A86FCC65112}"/>
                </a:ext>
              </a:extLst>
            </p:cNvPr>
            <p:cNvSpPr/>
            <p:nvPr/>
          </p:nvSpPr>
          <p:spPr>
            <a:xfrm>
              <a:off x="2105081" y="260069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8" name="Google Shape;1841;p72">
              <a:extLst>
                <a:ext uri="{FF2B5EF4-FFF2-40B4-BE49-F238E27FC236}">
                  <a16:creationId xmlns:a16="http://schemas.microsoft.com/office/drawing/2014/main" id="{D896D77C-971B-47F2-A296-D5A88ACBB92B}"/>
                </a:ext>
              </a:extLst>
            </p:cNvPr>
            <p:cNvSpPr/>
            <p:nvPr/>
          </p:nvSpPr>
          <p:spPr>
            <a:xfrm>
              <a:off x="2105081" y="268611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9" name="Google Shape;1842;p72">
              <a:extLst>
                <a:ext uri="{FF2B5EF4-FFF2-40B4-BE49-F238E27FC236}">
                  <a16:creationId xmlns:a16="http://schemas.microsoft.com/office/drawing/2014/main" id="{A00E3A17-F962-4611-A478-7B3A4C553892}"/>
                </a:ext>
              </a:extLst>
            </p:cNvPr>
            <p:cNvSpPr/>
            <p:nvPr/>
          </p:nvSpPr>
          <p:spPr>
            <a:xfrm>
              <a:off x="1920927" y="2375903"/>
              <a:ext cx="346179" cy="460373"/>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9" name="Google Shape;1584;p32">
            <a:extLst>
              <a:ext uri="{FF2B5EF4-FFF2-40B4-BE49-F238E27FC236}">
                <a16:creationId xmlns:a16="http://schemas.microsoft.com/office/drawing/2014/main" id="{7C64FC10-DE7C-4BE5-BEC7-F9DEC3B7F222}"/>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30" name="Google Shape;932;p37">
            <a:extLst>
              <a:ext uri="{FF2B5EF4-FFF2-40B4-BE49-F238E27FC236}">
                <a16:creationId xmlns:a16="http://schemas.microsoft.com/office/drawing/2014/main" id="{D809F175-5C90-43F3-A19A-492A0E8703B2}"/>
              </a:ext>
            </a:extLst>
          </p:cNvPr>
          <p:cNvSpPr txBox="1">
            <a:spLocks/>
          </p:cNvSpPr>
          <p:nvPr/>
        </p:nvSpPr>
        <p:spPr>
          <a:xfrm>
            <a:off x="5664063" y="19704"/>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31" name="Imagen 30">
            <a:extLst>
              <a:ext uri="{FF2B5EF4-FFF2-40B4-BE49-F238E27FC236}">
                <a16:creationId xmlns:a16="http://schemas.microsoft.com/office/drawing/2014/main" id="{B7A458AB-6C2F-4CE5-A8A8-36A4C9F8BE35}"/>
              </a:ext>
            </a:extLst>
          </p:cNvPr>
          <p:cNvPicPr>
            <a:picLocks noChangeAspect="1"/>
          </p:cNvPicPr>
          <p:nvPr/>
        </p:nvPicPr>
        <p:blipFill>
          <a:blip r:embed="rId3"/>
          <a:stretch>
            <a:fillRect/>
          </a:stretch>
        </p:blipFill>
        <p:spPr>
          <a:xfrm>
            <a:off x="5689074" y="197263"/>
            <a:ext cx="841096" cy="504657"/>
          </a:xfrm>
          <a:prstGeom prst="rect">
            <a:avLst/>
          </a:prstGeom>
        </p:spPr>
      </p:pic>
      <p:sp>
        <p:nvSpPr>
          <p:cNvPr id="32" name="Google Shape;1607;p34">
            <a:extLst>
              <a:ext uri="{FF2B5EF4-FFF2-40B4-BE49-F238E27FC236}">
                <a16:creationId xmlns:a16="http://schemas.microsoft.com/office/drawing/2014/main" id="{DB8730F6-FB79-4975-86EA-8D53688939CE}"/>
              </a:ext>
            </a:extLst>
          </p:cNvPr>
          <p:cNvSpPr txBox="1">
            <a:spLocks/>
          </p:cNvSpPr>
          <p:nvPr/>
        </p:nvSpPr>
        <p:spPr>
          <a:xfrm>
            <a:off x="5540306" y="295613"/>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CDCFC65A-1081-461B-B0ED-C2A65BFAFD19}"/>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8" name="Rectángulo 7">
            <a:extLst>
              <a:ext uri="{FF2B5EF4-FFF2-40B4-BE49-F238E27FC236}">
                <a16:creationId xmlns:a16="http://schemas.microsoft.com/office/drawing/2014/main" id="{A42A33BE-C912-4BCD-A3FE-5D7D31A09A0D}"/>
              </a:ext>
            </a:extLst>
          </p:cNvPr>
          <p:cNvSpPr/>
          <p:nvPr/>
        </p:nvSpPr>
        <p:spPr>
          <a:xfrm>
            <a:off x="494530" y="1837495"/>
            <a:ext cx="3931852"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ENTREGA DEL PROYECTO DENOMINADO “FERIA DE LOS SABORES Y CREATIVIDAD DE MI ANCONCITO”</a:t>
            </a:r>
            <a:r>
              <a:rPr lang="es-419" sz="1050" b="1" i="1" kern="100" dirty="0">
                <a:latin typeface="Calibri" panose="020F0502020204030204" pitchFamily="34" charset="0"/>
                <a:ea typeface="Calibri" panose="020F0502020204030204" pitchFamily="34" charset="0"/>
                <a:cs typeface="Times New Roman" panose="02020603050405020304" pitchFamily="18" charset="0"/>
              </a:rPr>
              <a:t>.</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0F1F999-571E-4211-9EF5-C4535EFF9AD0}"/>
              </a:ext>
            </a:extLst>
          </p:cNvPr>
          <p:cNvSpPr/>
          <p:nvPr/>
        </p:nvSpPr>
        <p:spPr>
          <a:xfrm>
            <a:off x="232429" y="2560997"/>
            <a:ext cx="4193953" cy="1503873"/>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Actividad realizada por dos comisiones comisión de turismo, deporte y recreación, y la comisión de cultura y gestión para la educación.</a:t>
            </a:r>
            <a:endParaRPr lang="es-419" sz="1000" i="1" kern="1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s-419" sz="1000" i="1" dirty="0">
                <a:latin typeface="Calibri" panose="020F0502020204030204" pitchFamily="34" charset="0"/>
                <a:ea typeface="Calibri" panose="020F0502020204030204" pitchFamily="34" charset="0"/>
                <a:cs typeface="Calibri" panose="020F0502020204030204" pitchFamily="34" charset="0"/>
              </a:rPr>
              <a:t>Feria de emprendimientos denominada “sabores y creatividad de mi Anconcito” por las fiestas de la virgen del pescador en la playa de la localidad con el fin de repotenciar la economía de la localidad además de fomentar el turismo en esta fecha cultural y tradicional como la fiesta del pescador.</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Imagen 19">
            <a:extLst>
              <a:ext uri="{FF2B5EF4-FFF2-40B4-BE49-F238E27FC236}">
                <a16:creationId xmlns:a16="http://schemas.microsoft.com/office/drawing/2014/main" id="{41A52A92-C006-4581-8661-4F085ADD3ABB}"/>
              </a:ext>
            </a:extLst>
          </p:cNvPr>
          <p:cNvPicPr/>
          <p:nvPr/>
        </p:nvPicPr>
        <p:blipFill rotWithShape="1">
          <a:blip r:embed="rId4" cstate="print">
            <a:extLst>
              <a:ext uri="{28A0092B-C50C-407E-A947-70E740481C1C}">
                <a14:useLocalDpi xmlns:a14="http://schemas.microsoft.com/office/drawing/2010/main" val="0"/>
              </a:ext>
            </a:extLst>
          </a:blip>
          <a:srcRect l="10101"/>
          <a:stretch>
            <a:fillRect/>
          </a:stretch>
        </p:blipFill>
        <p:spPr bwMode="auto">
          <a:xfrm>
            <a:off x="4717619" y="1689688"/>
            <a:ext cx="3883921" cy="2598013"/>
          </a:xfrm>
          <a:prstGeom prst="snip2DiagRect">
            <a:avLst/>
          </a:prstGeom>
          <a:noFill/>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190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 name="Google Shape;388;p41">
            <a:extLst>
              <a:ext uri="{FF2B5EF4-FFF2-40B4-BE49-F238E27FC236}">
                <a16:creationId xmlns:a16="http://schemas.microsoft.com/office/drawing/2014/main" id="{6229D06D-F47A-4E56-BB95-DED30E57DEA5}"/>
              </a:ext>
            </a:extLst>
          </p:cNvPr>
          <p:cNvSpPr txBox="1">
            <a:spLocks/>
          </p:cNvSpPr>
          <p:nvPr/>
        </p:nvSpPr>
        <p:spPr>
          <a:xfrm>
            <a:off x="1807567" y="701920"/>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b) La presentación de proyectos de acuerdos y resoluciones, en el ámbito de competencia del gobierno autónomo descentralizado parroquial rural.</a:t>
            </a:r>
          </a:p>
        </p:txBody>
      </p:sp>
      <p:grpSp>
        <p:nvGrpSpPr>
          <p:cNvPr id="12" name="Google Shape;1835;p72">
            <a:extLst>
              <a:ext uri="{FF2B5EF4-FFF2-40B4-BE49-F238E27FC236}">
                <a16:creationId xmlns:a16="http://schemas.microsoft.com/office/drawing/2014/main" id="{BF621164-11CA-4757-AB64-AA564BBCF3C5}"/>
              </a:ext>
            </a:extLst>
          </p:cNvPr>
          <p:cNvGrpSpPr/>
          <p:nvPr/>
        </p:nvGrpSpPr>
        <p:grpSpPr>
          <a:xfrm>
            <a:off x="1351650" y="763479"/>
            <a:ext cx="346179" cy="460373"/>
            <a:chOff x="1920927" y="2375903"/>
            <a:chExt cx="346179" cy="460373"/>
          </a:xfrm>
        </p:grpSpPr>
        <p:sp>
          <p:nvSpPr>
            <p:cNvPr id="13" name="Google Shape;1836;p72">
              <a:extLst>
                <a:ext uri="{FF2B5EF4-FFF2-40B4-BE49-F238E27FC236}">
                  <a16:creationId xmlns:a16="http://schemas.microsoft.com/office/drawing/2014/main" id="{649D84FF-D39C-4088-9D26-15D73673E7A8}"/>
                </a:ext>
              </a:extLst>
            </p:cNvPr>
            <p:cNvSpPr/>
            <p:nvPr/>
          </p:nvSpPr>
          <p:spPr>
            <a:xfrm>
              <a:off x="1982970" y="2494593"/>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4" name="Google Shape;1837;p72">
              <a:extLst>
                <a:ext uri="{FF2B5EF4-FFF2-40B4-BE49-F238E27FC236}">
                  <a16:creationId xmlns:a16="http://schemas.microsoft.com/office/drawing/2014/main" id="{8ECCA141-2254-46E2-AD7F-4C9D49E89321}"/>
                </a:ext>
              </a:extLst>
            </p:cNvPr>
            <p:cNvSpPr/>
            <p:nvPr/>
          </p:nvSpPr>
          <p:spPr>
            <a:xfrm>
              <a:off x="1982970" y="2579114"/>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838;p72">
              <a:extLst>
                <a:ext uri="{FF2B5EF4-FFF2-40B4-BE49-F238E27FC236}">
                  <a16:creationId xmlns:a16="http://schemas.microsoft.com/office/drawing/2014/main" id="{5665902D-65A8-46A8-A859-A7D27DBA267E}"/>
                </a:ext>
              </a:extLst>
            </p:cNvPr>
            <p:cNvSpPr/>
            <p:nvPr/>
          </p:nvSpPr>
          <p:spPr>
            <a:xfrm>
              <a:off x="1982970" y="266453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6" name="Google Shape;1839;p72">
              <a:extLst>
                <a:ext uri="{FF2B5EF4-FFF2-40B4-BE49-F238E27FC236}">
                  <a16:creationId xmlns:a16="http://schemas.microsoft.com/office/drawing/2014/main" id="{9F75CDE3-13BD-41C1-9F1A-F36B88715428}"/>
                </a:ext>
              </a:extLst>
            </p:cNvPr>
            <p:cNvSpPr/>
            <p:nvPr/>
          </p:nvSpPr>
          <p:spPr>
            <a:xfrm>
              <a:off x="2105081" y="2516173"/>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7" name="Google Shape;1840;p72">
              <a:extLst>
                <a:ext uri="{FF2B5EF4-FFF2-40B4-BE49-F238E27FC236}">
                  <a16:creationId xmlns:a16="http://schemas.microsoft.com/office/drawing/2014/main" id="{57799345-33FF-4C66-BDAD-2A86FCC65112}"/>
                </a:ext>
              </a:extLst>
            </p:cNvPr>
            <p:cNvSpPr/>
            <p:nvPr/>
          </p:nvSpPr>
          <p:spPr>
            <a:xfrm>
              <a:off x="2105081" y="260069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8" name="Google Shape;1841;p72">
              <a:extLst>
                <a:ext uri="{FF2B5EF4-FFF2-40B4-BE49-F238E27FC236}">
                  <a16:creationId xmlns:a16="http://schemas.microsoft.com/office/drawing/2014/main" id="{D896D77C-971B-47F2-A296-D5A88ACBB92B}"/>
                </a:ext>
              </a:extLst>
            </p:cNvPr>
            <p:cNvSpPr/>
            <p:nvPr/>
          </p:nvSpPr>
          <p:spPr>
            <a:xfrm>
              <a:off x="2105081" y="268611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9" name="Google Shape;1842;p72">
              <a:extLst>
                <a:ext uri="{FF2B5EF4-FFF2-40B4-BE49-F238E27FC236}">
                  <a16:creationId xmlns:a16="http://schemas.microsoft.com/office/drawing/2014/main" id="{A00E3A17-F962-4611-A478-7B3A4C553892}"/>
                </a:ext>
              </a:extLst>
            </p:cNvPr>
            <p:cNvSpPr/>
            <p:nvPr/>
          </p:nvSpPr>
          <p:spPr>
            <a:xfrm>
              <a:off x="1920927" y="2375903"/>
              <a:ext cx="346179" cy="460373"/>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9" name="Google Shape;1584;p32">
            <a:extLst>
              <a:ext uri="{FF2B5EF4-FFF2-40B4-BE49-F238E27FC236}">
                <a16:creationId xmlns:a16="http://schemas.microsoft.com/office/drawing/2014/main" id="{7C64FC10-DE7C-4BE5-BEC7-F9DEC3B7F222}"/>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30" name="Google Shape;932;p37">
            <a:extLst>
              <a:ext uri="{FF2B5EF4-FFF2-40B4-BE49-F238E27FC236}">
                <a16:creationId xmlns:a16="http://schemas.microsoft.com/office/drawing/2014/main" id="{D809F175-5C90-43F3-A19A-492A0E8703B2}"/>
              </a:ext>
            </a:extLst>
          </p:cNvPr>
          <p:cNvSpPr txBox="1">
            <a:spLocks/>
          </p:cNvSpPr>
          <p:nvPr/>
        </p:nvSpPr>
        <p:spPr>
          <a:xfrm>
            <a:off x="5664063" y="19704"/>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31" name="Imagen 30">
            <a:extLst>
              <a:ext uri="{FF2B5EF4-FFF2-40B4-BE49-F238E27FC236}">
                <a16:creationId xmlns:a16="http://schemas.microsoft.com/office/drawing/2014/main" id="{B7A458AB-6C2F-4CE5-A8A8-36A4C9F8BE35}"/>
              </a:ext>
            </a:extLst>
          </p:cNvPr>
          <p:cNvPicPr>
            <a:picLocks noChangeAspect="1"/>
          </p:cNvPicPr>
          <p:nvPr/>
        </p:nvPicPr>
        <p:blipFill>
          <a:blip r:embed="rId3"/>
          <a:stretch>
            <a:fillRect/>
          </a:stretch>
        </p:blipFill>
        <p:spPr>
          <a:xfrm>
            <a:off x="5689074" y="197263"/>
            <a:ext cx="841096" cy="504657"/>
          </a:xfrm>
          <a:prstGeom prst="rect">
            <a:avLst/>
          </a:prstGeom>
        </p:spPr>
      </p:pic>
      <p:sp>
        <p:nvSpPr>
          <p:cNvPr id="32" name="Google Shape;1607;p34">
            <a:extLst>
              <a:ext uri="{FF2B5EF4-FFF2-40B4-BE49-F238E27FC236}">
                <a16:creationId xmlns:a16="http://schemas.microsoft.com/office/drawing/2014/main" id="{DB8730F6-FB79-4975-86EA-8D53688939CE}"/>
              </a:ext>
            </a:extLst>
          </p:cNvPr>
          <p:cNvSpPr txBox="1">
            <a:spLocks/>
          </p:cNvSpPr>
          <p:nvPr/>
        </p:nvSpPr>
        <p:spPr>
          <a:xfrm>
            <a:off x="5540306" y="295613"/>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CDCFC65A-1081-461B-B0ED-C2A65BFAFD19}"/>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8" name="Rectángulo 7">
            <a:extLst>
              <a:ext uri="{FF2B5EF4-FFF2-40B4-BE49-F238E27FC236}">
                <a16:creationId xmlns:a16="http://schemas.microsoft.com/office/drawing/2014/main" id="{A42A33BE-C912-4BCD-A3FE-5D7D31A09A0D}"/>
              </a:ext>
            </a:extLst>
          </p:cNvPr>
          <p:cNvSpPr/>
          <p:nvPr/>
        </p:nvSpPr>
        <p:spPr>
          <a:xfrm>
            <a:off x="4637905" y="1804527"/>
            <a:ext cx="3931852" cy="603242"/>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ACTIVIDAD REALIZADA POR DOS COMISIONES COMISIÓN DE TURISMO, DEPORTE Y RECREACIÓN, Y LA COMISIÓN DE CULTURA Y GESTIÓN PARA LA EDUCACIÓN.</a:t>
            </a:r>
            <a:r>
              <a:rPr lang="es-419" sz="1050" b="1" i="1" kern="100" dirty="0">
                <a:latin typeface="Calibri" panose="020F0502020204030204" pitchFamily="34" charset="0"/>
                <a:ea typeface="Calibri" panose="020F0502020204030204" pitchFamily="34" charset="0"/>
                <a:cs typeface="Times New Roman" panose="02020603050405020304" pitchFamily="18" charset="0"/>
              </a:rPr>
              <a:t>.</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0F1F999-571E-4211-9EF5-C4535EFF9AD0}"/>
              </a:ext>
            </a:extLst>
          </p:cNvPr>
          <p:cNvSpPr/>
          <p:nvPr/>
        </p:nvSpPr>
        <p:spPr>
          <a:xfrm>
            <a:off x="4433193" y="2674491"/>
            <a:ext cx="4193953" cy="123764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Como presidente de la Comisión de Turismo, Deporte y Recreación presentamos bajo oficio al presidente del Gad Parroquial sobre ejecutar actividades deportivas en el estadio El Dorado y así fomentar el deporte y la salud, los participantes serian clubes de nuestra localidad por las festividades de nuestra parroquia, así mismo campeonato de Voleibol y cuadrangulares de futbol con las escuelas formativas de nuestra localidad categorías niños</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1" name="Imagen 20">
            <a:extLst>
              <a:ext uri="{FF2B5EF4-FFF2-40B4-BE49-F238E27FC236}">
                <a16:creationId xmlns:a16="http://schemas.microsoft.com/office/drawing/2014/main" id="{AC253876-0280-4BB5-B5E1-C3CEB513E8FD}"/>
              </a:ext>
            </a:extLst>
          </p:cNvPr>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41770" y="1469143"/>
            <a:ext cx="3556305" cy="3376564"/>
          </a:xfrm>
          <a:prstGeom prst="round2DiagRect">
            <a:avLst/>
          </a:prstGeom>
          <a:noFill/>
          <a:ln w="38100">
            <a:solidFill>
              <a:srgbClr val="0070C0"/>
            </a:solidFill>
          </a:ln>
        </p:spPr>
      </p:pic>
    </p:spTree>
    <p:extLst>
      <p:ext uri="{BB962C8B-B14F-4D97-AF65-F5344CB8AC3E}">
        <p14:creationId xmlns:p14="http://schemas.microsoft.com/office/powerpoint/2010/main" val="367135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 name="Google Shape;388;p41">
            <a:extLst>
              <a:ext uri="{FF2B5EF4-FFF2-40B4-BE49-F238E27FC236}">
                <a16:creationId xmlns:a16="http://schemas.microsoft.com/office/drawing/2014/main" id="{6229D06D-F47A-4E56-BB95-DED30E57DEA5}"/>
              </a:ext>
            </a:extLst>
          </p:cNvPr>
          <p:cNvSpPr txBox="1">
            <a:spLocks/>
          </p:cNvSpPr>
          <p:nvPr/>
        </p:nvSpPr>
        <p:spPr>
          <a:xfrm>
            <a:off x="1807567" y="701920"/>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b) La presentación de proyectos de acuerdos y resoluciones, en el ámbito de competencia del gobierno autónomo descentralizado parroquial rural.</a:t>
            </a:r>
          </a:p>
        </p:txBody>
      </p:sp>
      <p:grpSp>
        <p:nvGrpSpPr>
          <p:cNvPr id="12" name="Google Shape;1835;p72">
            <a:extLst>
              <a:ext uri="{FF2B5EF4-FFF2-40B4-BE49-F238E27FC236}">
                <a16:creationId xmlns:a16="http://schemas.microsoft.com/office/drawing/2014/main" id="{BF621164-11CA-4757-AB64-AA564BBCF3C5}"/>
              </a:ext>
            </a:extLst>
          </p:cNvPr>
          <p:cNvGrpSpPr/>
          <p:nvPr/>
        </p:nvGrpSpPr>
        <p:grpSpPr>
          <a:xfrm>
            <a:off x="1351650" y="763479"/>
            <a:ext cx="346179" cy="460373"/>
            <a:chOff x="1920927" y="2375903"/>
            <a:chExt cx="346179" cy="460373"/>
          </a:xfrm>
        </p:grpSpPr>
        <p:sp>
          <p:nvSpPr>
            <p:cNvPr id="13" name="Google Shape;1836;p72">
              <a:extLst>
                <a:ext uri="{FF2B5EF4-FFF2-40B4-BE49-F238E27FC236}">
                  <a16:creationId xmlns:a16="http://schemas.microsoft.com/office/drawing/2014/main" id="{649D84FF-D39C-4088-9D26-15D73673E7A8}"/>
                </a:ext>
              </a:extLst>
            </p:cNvPr>
            <p:cNvSpPr/>
            <p:nvPr/>
          </p:nvSpPr>
          <p:spPr>
            <a:xfrm>
              <a:off x="1982970" y="2494593"/>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4" name="Google Shape;1837;p72">
              <a:extLst>
                <a:ext uri="{FF2B5EF4-FFF2-40B4-BE49-F238E27FC236}">
                  <a16:creationId xmlns:a16="http://schemas.microsoft.com/office/drawing/2014/main" id="{8ECCA141-2254-46E2-AD7F-4C9D49E89321}"/>
                </a:ext>
              </a:extLst>
            </p:cNvPr>
            <p:cNvSpPr/>
            <p:nvPr/>
          </p:nvSpPr>
          <p:spPr>
            <a:xfrm>
              <a:off x="1982970" y="2579114"/>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838;p72">
              <a:extLst>
                <a:ext uri="{FF2B5EF4-FFF2-40B4-BE49-F238E27FC236}">
                  <a16:creationId xmlns:a16="http://schemas.microsoft.com/office/drawing/2014/main" id="{5665902D-65A8-46A8-A859-A7D27DBA267E}"/>
                </a:ext>
              </a:extLst>
            </p:cNvPr>
            <p:cNvSpPr/>
            <p:nvPr/>
          </p:nvSpPr>
          <p:spPr>
            <a:xfrm>
              <a:off x="1982970" y="266453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6" name="Google Shape;1839;p72">
              <a:extLst>
                <a:ext uri="{FF2B5EF4-FFF2-40B4-BE49-F238E27FC236}">
                  <a16:creationId xmlns:a16="http://schemas.microsoft.com/office/drawing/2014/main" id="{9F75CDE3-13BD-41C1-9F1A-F36B88715428}"/>
                </a:ext>
              </a:extLst>
            </p:cNvPr>
            <p:cNvSpPr/>
            <p:nvPr/>
          </p:nvSpPr>
          <p:spPr>
            <a:xfrm>
              <a:off x="2105081" y="2516173"/>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7" name="Google Shape;1840;p72">
              <a:extLst>
                <a:ext uri="{FF2B5EF4-FFF2-40B4-BE49-F238E27FC236}">
                  <a16:creationId xmlns:a16="http://schemas.microsoft.com/office/drawing/2014/main" id="{57799345-33FF-4C66-BDAD-2A86FCC65112}"/>
                </a:ext>
              </a:extLst>
            </p:cNvPr>
            <p:cNvSpPr/>
            <p:nvPr/>
          </p:nvSpPr>
          <p:spPr>
            <a:xfrm>
              <a:off x="2105081" y="260069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8" name="Google Shape;1841;p72">
              <a:extLst>
                <a:ext uri="{FF2B5EF4-FFF2-40B4-BE49-F238E27FC236}">
                  <a16:creationId xmlns:a16="http://schemas.microsoft.com/office/drawing/2014/main" id="{D896D77C-971B-47F2-A296-D5A88ACBB92B}"/>
                </a:ext>
              </a:extLst>
            </p:cNvPr>
            <p:cNvSpPr/>
            <p:nvPr/>
          </p:nvSpPr>
          <p:spPr>
            <a:xfrm>
              <a:off x="2105081" y="268611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9" name="Google Shape;1842;p72">
              <a:extLst>
                <a:ext uri="{FF2B5EF4-FFF2-40B4-BE49-F238E27FC236}">
                  <a16:creationId xmlns:a16="http://schemas.microsoft.com/office/drawing/2014/main" id="{A00E3A17-F962-4611-A478-7B3A4C553892}"/>
                </a:ext>
              </a:extLst>
            </p:cNvPr>
            <p:cNvSpPr/>
            <p:nvPr/>
          </p:nvSpPr>
          <p:spPr>
            <a:xfrm>
              <a:off x="1920927" y="2375903"/>
              <a:ext cx="346179" cy="460373"/>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9" name="Google Shape;1584;p32">
            <a:extLst>
              <a:ext uri="{FF2B5EF4-FFF2-40B4-BE49-F238E27FC236}">
                <a16:creationId xmlns:a16="http://schemas.microsoft.com/office/drawing/2014/main" id="{7C64FC10-DE7C-4BE5-BEC7-F9DEC3B7F222}"/>
              </a:ext>
            </a:extLst>
          </p:cNvPr>
          <p:cNvSpPr txBox="1"/>
          <p:nvPr/>
        </p:nvSpPr>
        <p:spPr>
          <a:xfrm>
            <a:off x="853196" y="32373"/>
            <a:ext cx="4622115" cy="461700"/>
          </a:xfrm>
          <a:prstGeom prst="rect">
            <a:avLst/>
          </a:prstGeom>
          <a:noFill/>
          <a:ln>
            <a:noFill/>
          </a:ln>
        </p:spPr>
        <p:txBody>
          <a:bodyPr spcFirstLastPara="1" wrap="square" lIns="91425" tIns="91425" rIns="91425" bIns="91425" anchor="t" anchorCtr="0">
            <a:noAutofit/>
          </a:bodyPr>
          <a:lstStyle/>
          <a:p>
            <a:pPr lvl="0" algn="ctr"/>
            <a:r>
              <a:rPr lang="es-MX" sz="1800" b="1" dirty="0">
                <a:solidFill>
                  <a:srgbClr val="002060"/>
                </a:solidFill>
                <a:latin typeface="Cousine"/>
                <a:ea typeface="Cousine"/>
                <a:cs typeface="Cousine"/>
                <a:sym typeface="Cousine"/>
              </a:rPr>
              <a:t>FUNCIONES, ATRIBUCIONES Y COMPETENCIAS.</a:t>
            </a:r>
          </a:p>
        </p:txBody>
      </p:sp>
      <p:sp>
        <p:nvSpPr>
          <p:cNvPr id="30" name="Google Shape;932;p37">
            <a:extLst>
              <a:ext uri="{FF2B5EF4-FFF2-40B4-BE49-F238E27FC236}">
                <a16:creationId xmlns:a16="http://schemas.microsoft.com/office/drawing/2014/main" id="{D809F175-5C90-43F3-A19A-492A0E8703B2}"/>
              </a:ext>
            </a:extLst>
          </p:cNvPr>
          <p:cNvSpPr txBox="1">
            <a:spLocks/>
          </p:cNvSpPr>
          <p:nvPr/>
        </p:nvSpPr>
        <p:spPr>
          <a:xfrm>
            <a:off x="5664063" y="19704"/>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31" name="Imagen 30">
            <a:extLst>
              <a:ext uri="{FF2B5EF4-FFF2-40B4-BE49-F238E27FC236}">
                <a16:creationId xmlns:a16="http://schemas.microsoft.com/office/drawing/2014/main" id="{B7A458AB-6C2F-4CE5-A8A8-36A4C9F8BE35}"/>
              </a:ext>
            </a:extLst>
          </p:cNvPr>
          <p:cNvPicPr>
            <a:picLocks noChangeAspect="1"/>
          </p:cNvPicPr>
          <p:nvPr/>
        </p:nvPicPr>
        <p:blipFill>
          <a:blip r:embed="rId3"/>
          <a:stretch>
            <a:fillRect/>
          </a:stretch>
        </p:blipFill>
        <p:spPr>
          <a:xfrm>
            <a:off x="5689074" y="197263"/>
            <a:ext cx="841096" cy="504657"/>
          </a:xfrm>
          <a:prstGeom prst="rect">
            <a:avLst/>
          </a:prstGeom>
        </p:spPr>
      </p:pic>
      <p:sp>
        <p:nvSpPr>
          <p:cNvPr id="32" name="Google Shape;1607;p34">
            <a:extLst>
              <a:ext uri="{FF2B5EF4-FFF2-40B4-BE49-F238E27FC236}">
                <a16:creationId xmlns:a16="http://schemas.microsoft.com/office/drawing/2014/main" id="{DB8730F6-FB79-4975-86EA-8D53688939CE}"/>
              </a:ext>
            </a:extLst>
          </p:cNvPr>
          <p:cNvSpPr txBox="1">
            <a:spLocks/>
          </p:cNvSpPr>
          <p:nvPr/>
        </p:nvSpPr>
        <p:spPr>
          <a:xfrm>
            <a:off x="5540306" y="295613"/>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CDCFC65A-1081-461B-B0ED-C2A65BFAFD19}"/>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sp>
        <p:nvSpPr>
          <p:cNvPr id="8" name="Rectángulo 7">
            <a:extLst>
              <a:ext uri="{FF2B5EF4-FFF2-40B4-BE49-F238E27FC236}">
                <a16:creationId xmlns:a16="http://schemas.microsoft.com/office/drawing/2014/main" id="{A42A33BE-C912-4BCD-A3FE-5D7D31A09A0D}"/>
              </a:ext>
            </a:extLst>
          </p:cNvPr>
          <p:cNvSpPr/>
          <p:nvPr/>
        </p:nvSpPr>
        <p:spPr>
          <a:xfrm>
            <a:off x="440124" y="1906298"/>
            <a:ext cx="3931852"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PROYECTO PARA LA CREACIÓN DE MIRADORES TURÍSTICOS NATURALES EN NUESTRA LOCALIDAD.</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C0F1F999-571E-4211-9EF5-C4535EFF9AD0}"/>
              </a:ext>
            </a:extLst>
          </p:cNvPr>
          <p:cNvSpPr/>
          <p:nvPr/>
        </p:nvSpPr>
        <p:spPr>
          <a:xfrm>
            <a:off x="387533" y="2576601"/>
            <a:ext cx="3827280" cy="123764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Presentamos el Proyecto para la Creación de Miradores Turísticos Naturales en nuestra localidad, esto como presidente de la Comisión de Turismo, Deporte y Recreación. Como sabemos que hoy nuestro malecón se encuentra en mal estado y en zona de riesgo, y nuestra querida parroquia Anconcito cuenta con muchos acantilados y hermosos atractivos turísticos</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Imagen 19">
            <a:extLst>
              <a:ext uri="{FF2B5EF4-FFF2-40B4-BE49-F238E27FC236}">
                <a16:creationId xmlns:a16="http://schemas.microsoft.com/office/drawing/2014/main" id="{A16D0250-7A0B-48D4-BC07-403E44A4C9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2796" y="1090204"/>
            <a:ext cx="3600821" cy="2740588"/>
          </a:xfrm>
          <a:prstGeom prst="snip2DiagRect">
            <a:avLst/>
          </a:prstGeom>
          <a:noFill/>
          <a:ln w="38100">
            <a:solidFill>
              <a:srgbClr val="0070C0"/>
            </a:solidFill>
          </a:ln>
        </p:spPr>
      </p:pic>
      <p:pic>
        <p:nvPicPr>
          <p:cNvPr id="22" name="Imagen 21">
            <a:extLst>
              <a:ext uri="{FF2B5EF4-FFF2-40B4-BE49-F238E27FC236}">
                <a16:creationId xmlns:a16="http://schemas.microsoft.com/office/drawing/2014/main" id="{104F9FD1-6196-4FF7-BE7B-DD70BDF2206E}"/>
              </a:ext>
            </a:extLst>
          </p:cNvPr>
          <p:cNvPicPr/>
          <p:nvPr/>
        </p:nvPicPr>
        <p:blipFill rotWithShape="1">
          <a:blip r:embed="rId5" cstate="print">
            <a:extLst>
              <a:ext uri="{28A0092B-C50C-407E-A947-70E740481C1C}">
                <a14:useLocalDpi xmlns:a14="http://schemas.microsoft.com/office/drawing/2010/main" val="0"/>
              </a:ext>
            </a:extLst>
          </a:blip>
          <a:srcRect t="10256" r="24362" b="22796"/>
          <a:stretch/>
        </p:blipFill>
        <p:spPr bwMode="auto">
          <a:xfrm>
            <a:off x="4371976" y="3020845"/>
            <a:ext cx="1945808" cy="1586807"/>
          </a:xfrm>
          <a:prstGeom prst="round2DiagRect">
            <a:avLst/>
          </a:prstGeom>
          <a:noFill/>
          <a:ln w="38100">
            <a:solidFill>
              <a:srgbClr val="0070C0"/>
            </a:solidFill>
          </a:ln>
        </p:spPr>
      </p:pic>
    </p:spTree>
    <p:extLst>
      <p:ext uri="{BB962C8B-B14F-4D97-AF65-F5344CB8AC3E}">
        <p14:creationId xmlns:p14="http://schemas.microsoft.com/office/powerpoint/2010/main" val="1823756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grpSp>
        <p:nvGrpSpPr>
          <p:cNvPr id="1259" name="Google Shape;1259;p49"/>
          <p:cNvGrpSpPr/>
          <p:nvPr/>
        </p:nvGrpSpPr>
        <p:grpSpPr>
          <a:xfrm>
            <a:off x="-414699" y="2121375"/>
            <a:ext cx="2206575" cy="3022125"/>
            <a:chOff x="-414699" y="2121375"/>
            <a:chExt cx="2206575" cy="3022125"/>
          </a:xfrm>
        </p:grpSpPr>
        <p:sp>
          <p:nvSpPr>
            <p:cNvPr id="1260" name="Google Shape;1260;p49"/>
            <p:cNvSpPr/>
            <p:nvPr/>
          </p:nvSpPr>
          <p:spPr>
            <a:xfrm>
              <a:off x="-6624" y="3551700"/>
              <a:ext cx="1798500" cy="15918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61" name="Google Shape;1261;p49"/>
            <p:cNvSpPr/>
            <p:nvPr/>
          </p:nvSpPr>
          <p:spPr>
            <a:xfrm flipH="1">
              <a:off x="-414699"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262" name="Google Shape;1262;p49"/>
            <p:cNvGrpSpPr/>
            <p:nvPr/>
          </p:nvGrpSpPr>
          <p:grpSpPr>
            <a:xfrm flipH="1">
              <a:off x="229314" y="2121375"/>
              <a:ext cx="986125" cy="2095500"/>
              <a:chOff x="7631225" y="2241175"/>
              <a:chExt cx="986125" cy="2095500"/>
            </a:xfrm>
          </p:grpSpPr>
          <p:cxnSp>
            <p:nvCxnSpPr>
              <p:cNvPr id="1263" name="Google Shape;1263;p49"/>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64" name="Google Shape;1264;p49"/>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65" name="Google Shape;1265;p49"/>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66" name="Google Shape;1266;p49"/>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67" name="Google Shape;1267;p49"/>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68" name="Google Shape;1268;p49"/>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69" name="Google Shape;1269;p49"/>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70" name="Google Shape;1270;p49"/>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71" name="Google Shape;1271;p49"/>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72" name="Google Shape;1272;p49"/>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73" name="Google Shape;1273;p49"/>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74" name="Google Shape;1274;p49"/>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75" name="Google Shape;1275;p49"/>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276" name="Google Shape;1276;p49"/>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sp>
        <p:nvSpPr>
          <p:cNvPr id="1277" name="Google Shape;1277;p49"/>
          <p:cNvSpPr/>
          <p:nvPr/>
        </p:nvSpPr>
        <p:spPr>
          <a:xfrm rot="5400000" flipH="1">
            <a:off x="570514" y="-1203225"/>
            <a:ext cx="2325825" cy="2325825"/>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8;p41">
            <a:extLst>
              <a:ext uri="{FF2B5EF4-FFF2-40B4-BE49-F238E27FC236}">
                <a16:creationId xmlns:a16="http://schemas.microsoft.com/office/drawing/2014/main" id="{E1BA4991-CAA8-4883-97EA-DF29166D685E}"/>
              </a:ext>
            </a:extLst>
          </p:cNvPr>
          <p:cNvSpPr txBox="1">
            <a:spLocks/>
          </p:cNvSpPr>
          <p:nvPr/>
        </p:nvSpPr>
        <p:spPr>
          <a:xfrm>
            <a:off x="2018832" y="2882775"/>
            <a:ext cx="510633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600" dirty="0"/>
              <a:t>c) La intervención en la asamblea parroquial y en las comisiones, delegaciones y representaciones que designen la junta parroquial rural, y en todas las instancias de participación.</a:t>
            </a:r>
          </a:p>
        </p:txBody>
      </p:sp>
      <p:grpSp>
        <p:nvGrpSpPr>
          <p:cNvPr id="25" name="Google Shape;1912;p72">
            <a:extLst>
              <a:ext uri="{FF2B5EF4-FFF2-40B4-BE49-F238E27FC236}">
                <a16:creationId xmlns:a16="http://schemas.microsoft.com/office/drawing/2014/main" id="{0EABA9A8-A904-44A1-AC6D-6F2C9FF2704B}"/>
              </a:ext>
            </a:extLst>
          </p:cNvPr>
          <p:cNvGrpSpPr/>
          <p:nvPr/>
        </p:nvGrpSpPr>
        <p:grpSpPr>
          <a:xfrm>
            <a:off x="4000297" y="1343456"/>
            <a:ext cx="1143403" cy="1125437"/>
            <a:chOff x="6423947" y="1531585"/>
            <a:chExt cx="459510" cy="452290"/>
          </a:xfrm>
        </p:grpSpPr>
        <p:sp>
          <p:nvSpPr>
            <p:cNvPr id="26" name="Google Shape;1913;p72">
              <a:extLst>
                <a:ext uri="{FF2B5EF4-FFF2-40B4-BE49-F238E27FC236}">
                  <a16:creationId xmlns:a16="http://schemas.microsoft.com/office/drawing/2014/main" id="{7C204D38-E79A-4F77-8F24-91F599E0C9D1}"/>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7" name="Google Shape;1914;p72">
              <a:extLst>
                <a:ext uri="{FF2B5EF4-FFF2-40B4-BE49-F238E27FC236}">
                  <a16:creationId xmlns:a16="http://schemas.microsoft.com/office/drawing/2014/main" id="{B60C96D5-2EFC-4247-B8C7-25DB80B70EF8}"/>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8" name="Google Shape;1915;p72">
              <a:extLst>
                <a:ext uri="{FF2B5EF4-FFF2-40B4-BE49-F238E27FC236}">
                  <a16:creationId xmlns:a16="http://schemas.microsoft.com/office/drawing/2014/main" id="{A5091A0D-2A03-49DB-B637-46AA4AA32450}"/>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916;p72">
              <a:extLst>
                <a:ext uri="{FF2B5EF4-FFF2-40B4-BE49-F238E27FC236}">
                  <a16:creationId xmlns:a16="http://schemas.microsoft.com/office/drawing/2014/main" id="{97B72987-1967-46B8-A9D6-1467B88B9F24}"/>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917;p72">
              <a:extLst>
                <a:ext uri="{FF2B5EF4-FFF2-40B4-BE49-F238E27FC236}">
                  <a16:creationId xmlns:a16="http://schemas.microsoft.com/office/drawing/2014/main" id="{7A64F75A-7377-4CEB-83B6-BD65E8475629}"/>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1" name="Google Shape;1918;p72">
              <a:extLst>
                <a:ext uri="{FF2B5EF4-FFF2-40B4-BE49-F238E27FC236}">
                  <a16:creationId xmlns:a16="http://schemas.microsoft.com/office/drawing/2014/main" id="{846BD5EB-3106-43C6-8318-9BD0D34F46A5}"/>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832939" y="826963"/>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327724" y="889411"/>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pic>
        <p:nvPicPr>
          <p:cNvPr id="57" name="Imagen 56">
            <a:extLst>
              <a:ext uri="{FF2B5EF4-FFF2-40B4-BE49-F238E27FC236}">
                <a16:creationId xmlns:a16="http://schemas.microsoft.com/office/drawing/2014/main" id="{10C5AE20-0C7E-4C05-BAE7-F6A33490AE0E}"/>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7220"/>
          <a:stretch/>
        </p:blipFill>
        <p:spPr bwMode="auto">
          <a:xfrm>
            <a:off x="4347197" y="1660171"/>
            <a:ext cx="4339601" cy="2861522"/>
          </a:xfrm>
          <a:prstGeom prst="snip1Rect">
            <a:avLst/>
          </a:prstGeom>
          <a:noFill/>
          <a:ln w="38100">
            <a:solidFill>
              <a:srgbClr val="0070C0"/>
            </a:solidFill>
          </a:ln>
        </p:spPr>
      </p:pic>
      <p:sp>
        <p:nvSpPr>
          <p:cNvPr id="58" name="Rectángulo 57">
            <a:extLst>
              <a:ext uri="{FF2B5EF4-FFF2-40B4-BE49-F238E27FC236}">
                <a16:creationId xmlns:a16="http://schemas.microsoft.com/office/drawing/2014/main" id="{9DE8C2BC-1D6E-4A5C-828A-BBD8457F7FD3}"/>
              </a:ext>
            </a:extLst>
          </p:cNvPr>
          <p:cNvSpPr/>
          <p:nvPr/>
        </p:nvSpPr>
        <p:spPr>
          <a:xfrm>
            <a:off x="697849" y="1798529"/>
            <a:ext cx="3146514"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REUNIÓN CON DIRECTOR PROVINCIAL DEL MIES.</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322234" y="2500666"/>
            <a:ext cx="3582629" cy="107298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Realizamos la visita al señor director del MIES </a:t>
            </a:r>
            <a:r>
              <a:rPr lang="es-MX" sz="1000" i="1" kern="100" dirty="0" err="1">
                <a:latin typeface="Calibri" panose="020F0502020204030204" pitchFamily="34" charset="0"/>
                <a:ea typeface="Calibri" panose="020F0502020204030204" pitchFamily="34" charset="0"/>
                <a:cs typeface="Times New Roman" panose="02020603050405020304" pitchFamily="18" charset="0"/>
              </a:rPr>
              <a:t>Msc</a:t>
            </a:r>
            <a:r>
              <a:rPr lang="es-MX" sz="1000" i="1" kern="100" dirty="0">
                <a:latin typeface="Calibri" panose="020F0502020204030204" pitchFamily="34" charset="0"/>
                <a:ea typeface="Calibri" panose="020F0502020204030204" pitchFamily="34" charset="0"/>
                <a:cs typeface="Times New Roman" panose="02020603050405020304" pitchFamily="18" charset="0"/>
              </a:rPr>
              <a:t>. Douglas Morales para que nos dé a conocer por qué razón se nos está prohibiendo la administración del CDI Los </a:t>
            </a:r>
            <a:r>
              <a:rPr lang="es-MX" sz="1000" i="1" kern="100" dirty="0" err="1">
                <a:latin typeface="Calibri" panose="020F0502020204030204" pitchFamily="34" charset="0"/>
                <a:ea typeface="Calibri" panose="020F0502020204030204" pitchFamily="34" charset="0"/>
                <a:cs typeface="Times New Roman" panose="02020603050405020304" pitchFamily="18" charset="0"/>
              </a:rPr>
              <a:t>Piqueritos</a:t>
            </a:r>
            <a:r>
              <a:rPr lang="es-MX" sz="1000" i="1" kern="100" dirty="0">
                <a:latin typeface="Calibri" panose="020F0502020204030204" pitchFamily="34" charset="0"/>
                <a:ea typeface="Calibri" panose="020F0502020204030204" pitchFamily="34" charset="0"/>
                <a:cs typeface="Times New Roman" panose="02020603050405020304" pitchFamily="18" charset="0"/>
              </a:rPr>
              <a:t> ubicado en el barrio Luis Cadena, que acoge varios niños de este sector ya que cumplimos con los protocolos que rige el convenio</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832939" y="826963"/>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327724" y="889411"/>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5230787" y="1960575"/>
            <a:ext cx="3146514"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CAPACITACION DE CONCEJO DE PARTICIPACIÓN CIUDADANA Y CONTROL SOCIAL.</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5012729" y="2617897"/>
            <a:ext cx="3582629" cy="107298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Gracias a la capacitación que recibimos por parte del CPCCS llegamos a conocer que cada nivel de gobierno debe trabajar en conjunto con la asamblea local, y haber una interlocución entre la comunidad y el gobierno parroquial para que conozca el trabajo que están realizando las autoridades</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4" name="Imagen 53">
            <a:extLst>
              <a:ext uri="{FF2B5EF4-FFF2-40B4-BE49-F238E27FC236}">
                <a16:creationId xmlns:a16="http://schemas.microsoft.com/office/drawing/2014/main" id="{AFB6BD73-DCCE-4D03-BC4D-8469E969C1F8}"/>
              </a:ext>
            </a:extLst>
          </p:cNvPr>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002" y="1349639"/>
            <a:ext cx="4376722" cy="3087282"/>
          </a:xfrm>
          <a:prstGeom prst="round2DiagRect">
            <a:avLst>
              <a:gd name="adj1" fmla="val 39892"/>
              <a:gd name="adj2" fmla="val 0"/>
            </a:avLst>
          </a:prstGeom>
          <a:noFill/>
          <a:ln w="38100">
            <a:solidFill>
              <a:srgbClr val="0070C0"/>
            </a:solidFill>
          </a:ln>
        </p:spPr>
      </p:pic>
    </p:spTree>
    <p:extLst>
      <p:ext uri="{BB962C8B-B14F-4D97-AF65-F5344CB8AC3E}">
        <p14:creationId xmlns:p14="http://schemas.microsoft.com/office/powerpoint/2010/main" val="31056467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832939" y="826963"/>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327724" y="889411"/>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697849" y="1902871"/>
            <a:ext cx="3146514" cy="603242"/>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ASISTIMOS A UNA REUNIÓN CONVOCADA POR LA ASAMBLEA LOCAL CIUDADANA DE ANCONCITO.</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369811" y="2737233"/>
            <a:ext cx="3582629" cy="140230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Presidida por su presidente el Ingeniero Víctor Mero Alvia, con el tema de tratar diversos asuntos de suma importancia relacionadas con la administración actual y los mecanismos de fortalecimiento de la participación ciudadana. Donde acordamos identificar y discutir los temas críticos que requieren urgentes los sectores de nuestra localidad y tomar acciones coordinadas entre la Asamblea y el Gad</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5" name="Imagen 54">
            <a:extLst>
              <a:ext uri="{FF2B5EF4-FFF2-40B4-BE49-F238E27FC236}">
                <a16:creationId xmlns:a16="http://schemas.microsoft.com/office/drawing/2014/main" id="{622A3ED5-F104-4823-A381-6ABBC9B9B511}"/>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6977" t="30351"/>
          <a:stretch/>
        </p:blipFill>
        <p:spPr bwMode="auto">
          <a:xfrm>
            <a:off x="4080761" y="1606846"/>
            <a:ext cx="4913216" cy="2685441"/>
          </a:xfrm>
          <a:prstGeom prst="parallelogram">
            <a:avLst/>
          </a:prstGeom>
          <a:noFill/>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0990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5269849" y="1881639"/>
            <a:ext cx="3146514"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ENTREGA DE OBSEQUIOS A LA REINA Y SEÑORA ANCONCITO.</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5051791" y="2541781"/>
            <a:ext cx="3582629" cy="123764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Como autoridad del gobierno parroquial siempre me he dedicado a servir y ayudar a mi comunidad dando mi granito de arena, ya que todos los años en el mes de diciembre y enero se realizan actividades navideñas organizadas por la Reina, Señora Anconcito y su corte de honor para robarles una sonrisa a los niños de nuestra parroquia</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4" name="Imagen 53">
            <a:extLst>
              <a:ext uri="{FF2B5EF4-FFF2-40B4-BE49-F238E27FC236}">
                <a16:creationId xmlns:a16="http://schemas.microsoft.com/office/drawing/2014/main" id="{05367FD9-F422-4F49-810E-33ED278A98DE}"/>
              </a:ext>
            </a:extLst>
          </p:cNvPr>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11111" t="9239" r="7222" b="9783"/>
          <a:stretch>
            <a:fillRect/>
          </a:stretch>
        </p:blipFill>
        <p:spPr bwMode="auto">
          <a:xfrm>
            <a:off x="924588" y="978887"/>
            <a:ext cx="3778976" cy="3794350"/>
          </a:xfrm>
          <a:prstGeom prst="round1Rect">
            <a:avLst/>
          </a:prstGeom>
          <a:noFill/>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439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5269849" y="1881639"/>
            <a:ext cx="3146514"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CONSTRUCCIÓN DE LA VIVIENDA DE LA FAMILIA RODRÍGUEZ BAZAN.</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5051791" y="2541781"/>
            <a:ext cx="3582629" cy="743665"/>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Participamos en la construcción de la vivienda de la familia Rodríguez Bazán, usuarios de los proyectos sociales personas de la tercera edad la cual sufrieron daños en su vivienda</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5" name="Imagen 54">
            <a:extLst>
              <a:ext uri="{FF2B5EF4-FFF2-40B4-BE49-F238E27FC236}">
                <a16:creationId xmlns:a16="http://schemas.microsoft.com/office/drawing/2014/main" id="{2E2B1D12-27B8-4CE4-BA44-BF0F419679E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845" y="1180569"/>
            <a:ext cx="2167619" cy="3138020"/>
          </a:xfrm>
          <a:prstGeom prst="round2DiagRect">
            <a:avLst/>
          </a:prstGeom>
          <a:noFill/>
          <a:ln w="38100">
            <a:solidFill>
              <a:srgbClr val="0070C0"/>
            </a:solidFill>
          </a:ln>
        </p:spPr>
      </p:pic>
      <p:pic>
        <p:nvPicPr>
          <p:cNvPr id="56" name="Imagen 55">
            <a:extLst>
              <a:ext uri="{FF2B5EF4-FFF2-40B4-BE49-F238E27FC236}">
                <a16:creationId xmlns:a16="http://schemas.microsoft.com/office/drawing/2014/main" id="{5C21E619-4436-4548-A451-FD89FDDB579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933" y="1147889"/>
            <a:ext cx="2001288" cy="3154030"/>
          </a:xfrm>
          <a:prstGeom prst="round2DiagRect">
            <a:avLst/>
          </a:prstGeom>
          <a:noFill/>
          <a:ln w="38100">
            <a:solidFill>
              <a:srgbClr val="0070C0"/>
            </a:solidFill>
          </a:ln>
        </p:spPr>
      </p:pic>
    </p:spTree>
    <p:extLst>
      <p:ext uri="{BB962C8B-B14F-4D97-AF65-F5344CB8AC3E}">
        <p14:creationId xmlns:p14="http://schemas.microsoft.com/office/powerpoint/2010/main" val="174183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829982" y="1801638"/>
            <a:ext cx="3146514"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TRABAJO DE LIMPIEZA EN LOS CANALES DE AGUAS LLUVIAS.</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419028" y="2504326"/>
            <a:ext cx="3582629" cy="107298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Trabajo en conjunto con el cuerpo colegiado del GAD parroquial Anconcito de la mano con el GAD municipal de Salinas con el trabajo de limpieza en los canales de aguas lluvias de varios sectores barriales de nuestra parroquia, ya que se nos aproxima la temporada invernal</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7" name="Imagen 56">
            <a:extLst>
              <a:ext uri="{FF2B5EF4-FFF2-40B4-BE49-F238E27FC236}">
                <a16:creationId xmlns:a16="http://schemas.microsoft.com/office/drawing/2014/main" id="{6B0E5D92-BBF2-4655-A6D4-CEA9314F1227}"/>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22334" r="4333"/>
          <a:stretch/>
        </p:blipFill>
        <p:spPr bwMode="auto">
          <a:xfrm>
            <a:off x="6738419" y="1539117"/>
            <a:ext cx="1914082" cy="3003404"/>
          </a:xfrm>
          <a:prstGeom prst="snip2DiagRect">
            <a:avLst/>
          </a:prstGeom>
          <a:noFill/>
          <a:ln w="38100">
            <a:solidFill>
              <a:srgbClr val="0070C0"/>
            </a:solidFill>
          </a:ln>
          <a:extLst>
            <a:ext uri="{53640926-AAD7-44D8-BBD7-CCE9431645EC}">
              <a14:shadowObscured xmlns:a14="http://schemas.microsoft.com/office/drawing/2010/main"/>
            </a:ext>
          </a:extLst>
        </p:spPr>
      </p:pic>
      <p:pic>
        <p:nvPicPr>
          <p:cNvPr id="60" name="Imagen 59">
            <a:extLst>
              <a:ext uri="{FF2B5EF4-FFF2-40B4-BE49-F238E27FC236}">
                <a16:creationId xmlns:a16="http://schemas.microsoft.com/office/drawing/2014/main" id="{40CE4134-CFC2-482E-95AF-76D82B93E6A7}"/>
              </a:ext>
            </a:extLst>
          </p:cNvPr>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75416" y="1539117"/>
            <a:ext cx="1964083" cy="3003404"/>
          </a:xfrm>
          <a:prstGeom prst="snip2DiagRect">
            <a:avLst/>
          </a:prstGeom>
          <a:noFill/>
          <a:ln w="38100">
            <a:solidFill>
              <a:srgbClr val="0070C0"/>
            </a:solidFill>
          </a:ln>
        </p:spPr>
      </p:pic>
    </p:spTree>
    <p:extLst>
      <p:ext uri="{BB962C8B-B14F-4D97-AF65-F5344CB8AC3E}">
        <p14:creationId xmlns:p14="http://schemas.microsoft.com/office/powerpoint/2010/main" val="2638440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 name="Google Shape;932;p37">
            <a:extLst>
              <a:ext uri="{FF2B5EF4-FFF2-40B4-BE49-F238E27FC236}">
                <a16:creationId xmlns:a16="http://schemas.microsoft.com/office/drawing/2014/main" id="{ABC0BA34-BFC0-409C-B70E-C08FAC1B3D62}"/>
              </a:ext>
            </a:extLst>
          </p:cNvPr>
          <p:cNvSpPr txBox="1">
            <a:spLocks/>
          </p:cNvSpPr>
          <p:nvPr/>
        </p:nvSpPr>
        <p:spPr>
          <a:xfrm>
            <a:off x="1138784" y="235745"/>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800" dirty="0">
                <a:solidFill>
                  <a:schemeClr val="tx1">
                    <a:lumMod val="75000"/>
                    <a:lumOff val="25000"/>
                  </a:schemeClr>
                </a:solidFill>
              </a:rPr>
              <a:t>Rendición de Cuentas 2024</a:t>
            </a:r>
            <a:endParaRPr lang="es-EC" sz="1800" b="0" dirty="0">
              <a:solidFill>
                <a:schemeClr val="tx1">
                  <a:lumMod val="75000"/>
                  <a:lumOff val="25000"/>
                </a:schemeClr>
              </a:solidFill>
            </a:endParaRPr>
          </a:p>
        </p:txBody>
      </p:sp>
      <p:sp>
        <p:nvSpPr>
          <p:cNvPr id="10" name="Rectángulo 9">
            <a:extLst>
              <a:ext uri="{FF2B5EF4-FFF2-40B4-BE49-F238E27FC236}">
                <a16:creationId xmlns:a16="http://schemas.microsoft.com/office/drawing/2014/main" id="{71522CAF-D2F1-4C37-BE7B-07D3B48B1165}"/>
              </a:ext>
            </a:extLst>
          </p:cNvPr>
          <p:cNvSpPr/>
          <p:nvPr/>
        </p:nvSpPr>
        <p:spPr>
          <a:xfrm>
            <a:off x="6109622" y="480789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11" name="Imagen 10">
            <a:extLst>
              <a:ext uri="{FF2B5EF4-FFF2-40B4-BE49-F238E27FC236}">
                <a16:creationId xmlns:a16="http://schemas.microsoft.com/office/drawing/2014/main" id="{57D5D331-62E8-4B34-8F70-7C9D53CB1A45}"/>
              </a:ext>
            </a:extLst>
          </p:cNvPr>
          <p:cNvPicPr>
            <a:picLocks noChangeAspect="1"/>
          </p:cNvPicPr>
          <p:nvPr/>
        </p:nvPicPr>
        <p:blipFill>
          <a:blip r:embed="rId3"/>
          <a:stretch>
            <a:fillRect/>
          </a:stretch>
        </p:blipFill>
        <p:spPr>
          <a:xfrm>
            <a:off x="397655" y="148360"/>
            <a:ext cx="1325097" cy="795058"/>
          </a:xfrm>
          <a:prstGeom prst="rect">
            <a:avLst/>
          </a:prstGeom>
        </p:spPr>
      </p:pic>
      <p:sp>
        <p:nvSpPr>
          <p:cNvPr id="12" name="Google Shape;1607;p34">
            <a:extLst>
              <a:ext uri="{FF2B5EF4-FFF2-40B4-BE49-F238E27FC236}">
                <a16:creationId xmlns:a16="http://schemas.microsoft.com/office/drawing/2014/main" id="{CAB16E65-3E1E-4921-9D03-AAFA601C24F1}"/>
              </a:ext>
            </a:extLst>
          </p:cNvPr>
          <p:cNvSpPr txBox="1">
            <a:spLocks/>
          </p:cNvSpPr>
          <p:nvPr/>
        </p:nvSpPr>
        <p:spPr>
          <a:xfrm>
            <a:off x="1441583" y="45068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70C0"/>
                </a:solidFill>
                <a:latin typeface="Catalish Huntera" panose="02000600000000000000" pitchFamily="50" charset="0"/>
              </a:rPr>
              <a:t>Gustavo Flores Piguave</a:t>
            </a:r>
          </a:p>
        </p:txBody>
      </p:sp>
      <p:sp>
        <p:nvSpPr>
          <p:cNvPr id="15" name="Google Shape;370;p39">
            <a:extLst>
              <a:ext uri="{FF2B5EF4-FFF2-40B4-BE49-F238E27FC236}">
                <a16:creationId xmlns:a16="http://schemas.microsoft.com/office/drawing/2014/main" id="{18B6C188-3ABA-4F89-AE9F-ED58628E6B23}"/>
              </a:ext>
            </a:extLst>
          </p:cNvPr>
          <p:cNvSpPr txBox="1">
            <a:spLocks noGrp="1"/>
          </p:cNvSpPr>
          <p:nvPr>
            <p:ph type="title"/>
          </p:nvPr>
        </p:nvSpPr>
        <p:spPr>
          <a:xfrm>
            <a:off x="3797144" y="2023887"/>
            <a:ext cx="4383600" cy="139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C" sz="4400" dirty="0"/>
              <a:t>PLAN DE TRABAJO</a:t>
            </a:r>
            <a:endParaRPr sz="4400" dirty="0"/>
          </a:p>
        </p:txBody>
      </p:sp>
      <p:pic>
        <p:nvPicPr>
          <p:cNvPr id="16" name="Imagen 15">
            <a:extLst>
              <a:ext uri="{FF2B5EF4-FFF2-40B4-BE49-F238E27FC236}">
                <a16:creationId xmlns:a16="http://schemas.microsoft.com/office/drawing/2014/main" id="{42B350A9-FFD6-4B80-A083-0C7CA54F19F7}"/>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2772" t="20493" r="35749"/>
          <a:stretch>
            <a:fillRect/>
          </a:stretch>
        </p:blipFill>
        <p:spPr bwMode="auto">
          <a:xfrm>
            <a:off x="668967" y="1038882"/>
            <a:ext cx="3988753" cy="3868873"/>
          </a:xfrm>
          <a:prstGeom prst="parallelogram">
            <a:avLst/>
          </a:prstGeom>
          <a:noFill/>
          <a:ln w="38100">
            <a:solidFill>
              <a:srgbClr val="0070C0"/>
            </a:solid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5450032" y="1883685"/>
            <a:ext cx="3146514" cy="776110"/>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COORDINACIÓN DE BRIGADA MÉDICA QUE SERA EJECUTADA CON PETROECUADOR, MSP Y GAD PARROQUIAL EN BENEFICIO DE LA COMUNIDAD.</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5324174" y="2925811"/>
            <a:ext cx="3300895" cy="743665"/>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En nuestra localidad existen pozos petroleros y en la playa se cuenta con una gasolinera artesanal por ende como retribución se han entregado ayuda técnica y brigadas médicas</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1" name="Imagen 60">
            <a:extLst>
              <a:ext uri="{FF2B5EF4-FFF2-40B4-BE49-F238E27FC236}">
                <a16:creationId xmlns:a16="http://schemas.microsoft.com/office/drawing/2014/main" id="{9F6B647B-3734-4937-9936-10CC9EF77E30}"/>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7708"/>
          <a:stretch/>
        </p:blipFill>
        <p:spPr bwMode="auto">
          <a:xfrm>
            <a:off x="953737" y="1431562"/>
            <a:ext cx="4396001" cy="3111610"/>
          </a:xfrm>
          <a:prstGeom prst="snip2DiagRect">
            <a:avLst/>
          </a:prstGeom>
          <a:noFill/>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09431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855143" y="1748612"/>
            <a:ext cx="3146514"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CAPACITACIÓN DE RENDICIÓN DE CUENTAS POR PARTE DE CONAGOPARE.</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622168" y="2357807"/>
            <a:ext cx="3300895" cy="2101473"/>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Acudimos a la capacitación de Rendición de Cuentas que fue distado gracias a la </a:t>
            </a:r>
            <a:r>
              <a:rPr lang="es-MX" sz="1000" i="1" kern="100" dirty="0" err="1">
                <a:latin typeface="Calibri" panose="020F0502020204030204" pitchFamily="34" charset="0"/>
                <a:ea typeface="Calibri" panose="020F0502020204030204" pitchFamily="34" charset="0"/>
                <a:cs typeface="Times New Roman" panose="02020603050405020304" pitchFamily="18" charset="0"/>
              </a:rPr>
              <a:t>Conagopare</a:t>
            </a:r>
            <a:r>
              <a:rPr lang="es-MX" sz="1000" i="1" kern="100" dirty="0">
                <a:latin typeface="Calibri" panose="020F0502020204030204" pitchFamily="34" charset="0"/>
                <a:ea typeface="Calibri" panose="020F0502020204030204" pitchFamily="34" charset="0"/>
                <a:cs typeface="Times New Roman" panose="02020603050405020304" pitchFamily="18" charset="0"/>
              </a:rPr>
              <a:t> y dictado por el ingeniero Víctor Mero capacitador.</a:t>
            </a:r>
          </a:p>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Los temas fueron específicos; como los Gastos del Plan Operativo Anual, las obras y fiscalización de ella, hacer uso de la silla vacía, vincular con la comunidad, pago de multa o deuda del SOT, y que los planes de trabajos se cumplan presentado al CNE, incluir a la participación ciudadana</a:t>
            </a:r>
          </a:p>
          <a:p>
            <a:pPr marL="457200" algn="just">
              <a:lnSpc>
                <a:spcPct val="107000"/>
              </a:lnSpc>
              <a:spcAft>
                <a:spcPts val="800"/>
              </a:spcAft>
            </a:pP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4" name="Imagen 53">
            <a:extLst>
              <a:ext uri="{FF2B5EF4-FFF2-40B4-BE49-F238E27FC236}">
                <a16:creationId xmlns:a16="http://schemas.microsoft.com/office/drawing/2014/main" id="{454F2C8D-DE78-4CF7-A088-FA7DBA8305E9}"/>
              </a:ext>
            </a:extLst>
          </p:cNvPr>
          <p:cNvPicPr/>
          <p:nvPr/>
        </p:nvPicPr>
        <p:blipFill>
          <a:blip r:embed="rId4" cstate="print">
            <a:extLst>
              <a:ext uri="{BEBA8EAE-BF5A-486C-A8C5-ECC9F3942E4B}">
                <a14:imgProps xmlns:a14="http://schemas.microsoft.com/office/drawing/2010/main">
                  <a14:imgLayer r:embed="rId5">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44033" y="1562999"/>
            <a:ext cx="3378994" cy="2896281"/>
          </a:xfrm>
          <a:prstGeom prst="round2DiagRect">
            <a:avLst/>
          </a:prstGeom>
          <a:noFill/>
          <a:ln w="38100">
            <a:solidFill>
              <a:srgbClr val="0070C0"/>
            </a:solidFill>
          </a:ln>
        </p:spPr>
      </p:pic>
    </p:spTree>
    <p:extLst>
      <p:ext uri="{BB962C8B-B14F-4D97-AF65-F5344CB8AC3E}">
        <p14:creationId xmlns:p14="http://schemas.microsoft.com/office/powerpoint/2010/main" val="30281456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4426953" y="1720027"/>
            <a:ext cx="3833341" cy="776110"/>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MESA TÉCNICA DE TRABAJO CON ENTIDADES GUBERNAMENTALES QUE AYUDARAN EN EL PROCESO DE PREVENCIÓN DE DENGUE POR CASOS PRESENTADOS EN LA LOCALIDAD.</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4331090" y="2643553"/>
            <a:ext cx="3833341" cy="1607491"/>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Se socializa en conjunto con las entidades MSP Distrital y Local, Prefectura, GAD Municipal, Federación de Barrios y GAD Parroquial trabajando en conjunto por el bien de los ciudadanos.</a:t>
            </a:r>
          </a:p>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Mesa técnica de trabajo con entidades gubernamentales que ayudaran en el proceso de prevención del dengue ya que se han presentados casos en la localidad.</a:t>
            </a:r>
          </a:p>
          <a:p>
            <a:pPr marL="457200" algn="just">
              <a:lnSpc>
                <a:spcPct val="107000"/>
              </a:lnSpc>
              <a:spcAft>
                <a:spcPts val="800"/>
              </a:spcAft>
            </a:pP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5" name="Imagen 54">
            <a:extLst>
              <a:ext uri="{FF2B5EF4-FFF2-40B4-BE49-F238E27FC236}">
                <a16:creationId xmlns:a16="http://schemas.microsoft.com/office/drawing/2014/main" id="{3A85816C-5DB9-491A-B57B-270E6B32276A}"/>
              </a:ext>
            </a:extLst>
          </p:cNvPr>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53459" t="47296" r="26429" b="6858"/>
          <a:stretch/>
        </p:blipFill>
        <p:spPr bwMode="auto">
          <a:xfrm>
            <a:off x="898813" y="1348887"/>
            <a:ext cx="3651151" cy="3144532"/>
          </a:xfrm>
          <a:prstGeom prst="snip2DiagRect">
            <a:avLst/>
          </a:prstGeom>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690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561705" y="1696712"/>
            <a:ext cx="3833341"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MESAS TÉCNICAS PARA COORDINAR EL PRESUPUESTO PARTICIPATIVO.</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327742" y="2422017"/>
            <a:ext cx="3833341" cy="107298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Como autoridades del gobierno parroquial, es nuestro deber servir a la comunidad y trabajar por el bienestar de ella. Hoy se procedió a socializar con los representantes de organizaciones y presidentes barriales de nuestra comunidad y por ende se recepto todas las necesidades</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4" name="Imagen 53">
            <a:extLst>
              <a:ext uri="{FF2B5EF4-FFF2-40B4-BE49-F238E27FC236}">
                <a16:creationId xmlns:a16="http://schemas.microsoft.com/office/drawing/2014/main" id="{78F0AEB5-F24D-438F-9672-F9C37F1669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1554" y="1482184"/>
            <a:ext cx="3396115" cy="1855285"/>
          </a:xfrm>
          <a:prstGeom prst="snipRoundRect">
            <a:avLst/>
          </a:prstGeom>
          <a:noFill/>
          <a:ln w="38100">
            <a:solidFill>
              <a:srgbClr val="0070C0"/>
            </a:solidFill>
          </a:ln>
        </p:spPr>
      </p:pic>
      <p:pic>
        <p:nvPicPr>
          <p:cNvPr id="56" name="Imagen 55">
            <a:extLst>
              <a:ext uri="{FF2B5EF4-FFF2-40B4-BE49-F238E27FC236}">
                <a16:creationId xmlns:a16="http://schemas.microsoft.com/office/drawing/2014/main" id="{25C5C1F8-0AD7-452F-A075-376AE57B5F7B}"/>
              </a:ext>
            </a:extLst>
          </p:cNvPr>
          <p:cNvPicPr/>
          <p:nvPr/>
        </p:nvPicPr>
        <p:blipFill rotWithShape="1">
          <a:blip r:embed="rId5" cstate="print">
            <a:lum contrast="-20000"/>
            <a:extLst>
              <a:ext uri="{28A0092B-C50C-407E-A947-70E740481C1C}">
                <a14:useLocalDpi xmlns:a14="http://schemas.microsoft.com/office/drawing/2010/main" val="0"/>
              </a:ext>
            </a:extLst>
          </a:blip>
          <a:srcRect l="18320" t="14726" r="9756"/>
          <a:stretch>
            <a:fillRect/>
          </a:stretch>
        </p:blipFill>
        <p:spPr bwMode="auto">
          <a:xfrm>
            <a:off x="5588079" y="2753199"/>
            <a:ext cx="3380393" cy="1871008"/>
          </a:xfrm>
          <a:prstGeom prst="round2DiagRect">
            <a:avLst/>
          </a:prstGeom>
          <a:noFill/>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071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4666650" y="2078388"/>
            <a:ext cx="3833341"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EVENTO PARA HOMENAJEAR A LAS MADRES DE LA LOCALIDAD.</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4750883" y="2709912"/>
            <a:ext cx="3319020" cy="579005"/>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El GAD Parroquial realiza un agasajo para rendirle homenaje a ese ser sublime para lo cual se necesita el apoyo de nosotros como autoridades</a:t>
            </a:r>
            <a:r>
              <a:rPr lang="es-419" sz="1000" i="1" dirty="0">
                <a:latin typeface="Calibri" panose="020F0502020204030204" pitchFamily="34" charset="0"/>
                <a:ea typeface="Calibri" panose="020F0502020204030204" pitchFamily="34" charset="0"/>
                <a:cs typeface="Calibri" panose="020F0502020204030204" pitchFamily="34" charset="0"/>
              </a:rPr>
              <a:t>.</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5" name="Imagen 54">
            <a:extLst>
              <a:ext uri="{FF2B5EF4-FFF2-40B4-BE49-F238E27FC236}">
                <a16:creationId xmlns:a16="http://schemas.microsoft.com/office/drawing/2014/main" id="{B860497A-B615-41CE-A424-C914AED3B109}"/>
              </a:ext>
            </a:extLst>
          </p:cNvPr>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44009" y="989313"/>
            <a:ext cx="3833333" cy="3692856"/>
          </a:xfrm>
          <a:prstGeom prst="wedgeEllipseCallout">
            <a:avLst>
              <a:gd name="adj1" fmla="val 60618"/>
              <a:gd name="adj2" fmla="val -2907"/>
            </a:avLst>
          </a:prstGeom>
          <a:noFill/>
          <a:ln w="38100">
            <a:solidFill>
              <a:srgbClr val="0070C0"/>
            </a:solidFill>
          </a:ln>
        </p:spPr>
      </p:pic>
    </p:spTree>
    <p:extLst>
      <p:ext uri="{BB962C8B-B14F-4D97-AF65-F5344CB8AC3E}">
        <p14:creationId xmlns:p14="http://schemas.microsoft.com/office/powerpoint/2010/main" val="774031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270267" y="1870249"/>
            <a:ext cx="3833341"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FESTIVIDAD DEL DIA DEL PADRE CON LOS ADULTOS MAYORES.</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376203" y="2525549"/>
            <a:ext cx="3319020" cy="1340239"/>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El trabajo mancomunado entre el Gobierno Parroquial y el Mies es el resultado de nuestra gestión y que la ciudadanía conozca del trabajo que estamos haciendo con nuestros adultos mayores</a:t>
            </a:r>
            <a:r>
              <a:rPr lang="es-419" sz="1000" i="1" dirty="0">
                <a:latin typeface="Calibri" panose="020F0502020204030204" pitchFamily="34" charset="0"/>
                <a:ea typeface="Calibri" panose="020F0502020204030204" pitchFamily="34" charset="0"/>
                <a:cs typeface="Calibri" panose="020F0502020204030204" pitchFamily="34" charset="0"/>
              </a:rPr>
              <a:t>.</a:t>
            </a:r>
          </a:p>
          <a:p>
            <a:pPr marL="457200" algn="just">
              <a:lnSpc>
                <a:spcPct val="107000"/>
              </a:lnSpc>
              <a:spcAft>
                <a:spcPts val="800"/>
              </a:spcAft>
            </a:pPr>
            <a:r>
              <a:rPr lang="es-MX" sz="1000" kern="100" dirty="0">
                <a:latin typeface="Calibri" panose="020F0502020204030204" pitchFamily="34" charset="0"/>
                <a:ea typeface="Calibri" panose="020F0502020204030204" pitchFamily="34" charset="0"/>
                <a:cs typeface="Calibri" panose="020F0502020204030204" pitchFamily="34" charset="0"/>
              </a:rPr>
              <a:t>	Este evento fue realizado en la cancha del Gobierno Parroquial con la participación de todos los usuarios que son usuarios de los proyectos</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4" name="Imagen 53">
            <a:extLst>
              <a:ext uri="{FF2B5EF4-FFF2-40B4-BE49-F238E27FC236}">
                <a16:creationId xmlns:a16="http://schemas.microsoft.com/office/drawing/2014/main" id="{416E7D2C-D567-4557-9A0C-DED52A4317FA}"/>
              </a:ext>
            </a:extLst>
          </p:cNvPr>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3972694" y="1480500"/>
            <a:ext cx="2599875" cy="3063906"/>
          </a:xfrm>
          <a:prstGeom prst="round2DiagRect">
            <a:avLst/>
          </a:prstGeom>
          <a:noFill/>
          <a:ln w="38100">
            <a:solidFill>
              <a:srgbClr val="0070C0"/>
            </a:solidFill>
          </a:ln>
        </p:spPr>
      </p:pic>
      <p:pic>
        <p:nvPicPr>
          <p:cNvPr id="55" name="Imagen 54">
            <a:extLst>
              <a:ext uri="{FF2B5EF4-FFF2-40B4-BE49-F238E27FC236}">
                <a16:creationId xmlns:a16="http://schemas.microsoft.com/office/drawing/2014/main" id="{D6B64446-5589-4649-9227-27AF668CEC20}"/>
              </a:ext>
            </a:extLst>
          </p:cNvPr>
          <p:cNvPicPr/>
          <p:nvPr/>
        </p:nvPicPr>
        <p:blipFill rotWithShape="1">
          <a:blip r:embed="rId5" cstate="print">
            <a:lum contrast="20000"/>
            <a:extLst>
              <a:ext uri="{28A0092B-C50C-407E-A947-70E740481C1C}">
                <a14:useLocalDpi xmlns:a14="http://schemas.microsoft.com/office/drawing/2010/main" val="0"/>
              </a:ext>
            </a:extLst>
          </a:blip>
          <a:srcRect l="2328" r="-1" b="23129"/>
          <a:stretch/>
        </p:blipFill>
        <p:spPr bwMode="auto">
          <a:xfrm>
            <a:off x="6172626" y="2085435"/>
            <a:ext cx="2701107" cy="1715039"/>
          </a:xfrm>
          <a:prstGeom prst="rect">
            <a:avLst/>
          </a:prstGeom>
          <a:noFill/>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040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4473486" y="2041874"/>
            <a:ext cx="3833341" cy="603242"/>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FUMIGACION CONTRA LOS VECTORES EN DIFERENTES BARRIOS E INSTITUCIONES EDUCATIVAS DE NUESTRA PARROQUIA ANCONCITO.</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4557718" y="2673398"/>
            <a:ext cx="3532803" cy="123764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Como Autoridades del Gobierno Parroquial somos los actores comprometidos de trabajar por el bien de nuestra comunidad y realizar la fumigación en los diferentes barrios e instituciones educativas de nuestra localidad, con el fin de contrarrestar enfermedades que son transmitidos por los vectores y así evitar enfermedades a futuro.</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6" name="Imagen 55">
            <a:extLst>
              <a:ext uri="{FF2B5EF4-FFF2-40B4-BE49-F238E27FC236}">
                <a16:creationId xmlns:a16="http://schemas.microsoft.com/office/drawing/2014/main" id="{4FF34B5C-9F49-42CC-B074-7AF259456A89}"/>
              </a:ext>
            </a:extLst>
          </p:cNvPr>
          <p:cNvPicPr/>
          <p:nvPr/>
        </p:nvPicPr>
        <p:blipFill rotWithShape="1">
          <a:blip r:embed="rId4" cstate="print">
            <a:extLst>
              <a:ext uri="{28A0092B-C50C-407E-A947-70E740481C1C}">
                <a14:useLocalDpi xmlns:a14="http://schemas.microsoft.com/office/drawing/2010/main" val="0"/>
              </a:ext>
            </a:extLst>
          </a:blip>
          <a:srcRect l="7015" t="1918" r="2962" b="38889"/>
          <a:stretch/>
        </p:blipFill>
        <p:spPr bwMode="auto">
          <a:xfrm>
            <a:off x="400696" y="1012930"/>
            <a:ext cx="1995878" cy="2538537"/>
          </a:xfrm>
          <a:prstGeom prst="rect">
            <a:avLst/>
          </a:prstGeom>
          <a:noFill/>
          <a:ln w="38100">
            <a:solidFill>
              <a:srgbClr val="0070C0"/>
            </a:solidFill>
          </a:ln>
          <a:extLst>
            <a:ext uri="{53640926-AAD7-44D8-BBD7-CCE9431645EC}">
              <a14:shadowObscured xmlns:a14="http://schemas.microsoft.com/office/drawing/2010/main"/>
            </a:ext>
          </a:extLst>
        </p:spPr>
      </p:pic>
      <p:pic>
        <p:nvPicPr>
          <p:cNvPr id="57" name="Imagen 56">
            <a:extLst>
              <a:ext uri="{FF2B5EF4-FFF2-40B4-BE49-F238E27FC236}">
                <a16:creationId xmlns:a16="http://schemas.microsoft.com/office/drawing/2014/main" id="{EAAF203E-9D3F-4ACC-B36D-B119ECF89AE0}"/>
              </a:ext>
            </a:extLst>
          </p:cNvPr>
          <p:cNvPicPr/>
          <p:nvPr/>
        </p:nvPicPr>
        <p:blipFill rotWithShape="1">
          <a:blip r:embed="rId5" cstate="print">
            <a:lum bright="20000"/>
            <a:extLst>
              <a:ext uri="{28A0092B-C50C-407E-A947-70E740481C1C}">
                <a14:useLocalDpi xmlns:a14="http://schemas.microsoft.com/office/drawing/2010/main" val="0"/>
              </a:ext>
            </a:extLst>
          </a:blip>
          <a:srcRect l="5690" t="14990" r="20377" b="43028"/>
          <a:stretch/>
        </p:blipFill>
        <p:spPr bwMode="auto">
          <a:xfrm>
            <a:off x="2089568" y="2047934"/>
            <a:ext cx="2512085" cy="2634236"/>
          </a:xfrm>
          <a:prstGeom prst="rect">
            <a:avLst/>
          </a:prstGeom>
          <a:noFill/>
          <a:ln w="38100">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546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839961" y="1723435"/>
            <a:ext cx="3532803"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COLOCACIÓN DE TANQUES DE BASURA EN EL INTERIOR DEL CEMENTERIO.</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629724" y="2343361"/>
            <a:ext cx="3532803" cy="107298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Procedimos con la colocación de los tanques de basura para mantener limpio nuestro ornato y esto fue gracias a la gestión que realizamos y la colaboración del Administrador de Muelle Pesquero quien nos donó los tanques y algunos ciudadanos quienes también colaboraron con su granito de arena. </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5" name="Imagen 54">
            <a:extLst>
              <a:ext uri="{FF2B5EF4-FFF2-40B4-BE49-F238E27FC236}">
                <a16:creationId xmlns:a16="http://schemas.microsoft.com/office/drawing/2014/main" id="{4845517F-4CCA-48B6-95E5-AA10B24F1A1C}"/>
              </a:ext>
            </a:extLst>
          </p:cNvPr>
          <p:cNvPicPr/>
          <p:nvPr/>
        </p:nvPicPr>
        <p:blipFill rotWithShape="1">
          <a:blip r:embed="rId4" cstate="print">
            <a:extLst>
              <a:ext uri="{28A0092B-C50C-407E-A947-70E740481C1C}">
                <a14:useLocalDpi xmlns:a14="http://schemas.microsoft.com/office/drawing/2010/main" val="0"/>
              </a:ext>
            </a:extLst>
          </a:blip>
          <a:srcRect r="4753" b="18255"/>
          <a:stretch/>
        </p:blipFill>
        <p:spPr bwMode="auto">
          <a:xfrm>
            <a:off x="4579390" y="1510661"/>
            <a:ext cx="3532795" cy="3011032"/>
          </a:xfrm>
          <a:prstGeom prst="snip2DiagRect">
            <a:avLst/>
          </a:prstGeom>
          <a:noFill/>
          <a:ln w="38100">
            <a:solidFill>
              <a:srgbClr val="0070C0"/>
            </a:solidFill>
          </a:ln>
        </p:spPr>
      </p:pic>
    </p:spTree>
    <p:extLst>
      <p:ext uri="{BB962C8B-B14F-4D97-AF65-F5344CB8AC3E}">
        <p14:creationId xmlns:p14="http://schemas.microsoft.com/office/powerpoint/2010/main" val="4228491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grpSp>
        <p:nvGrpSpPr>
          <p:cNvPr id="1080" name="Google Shape;1080;p42"/>
          <p:cNvGrpSpPr/>
          <p:nvPr/>
        </p:nvGrpSpPr>
        <p:grpSpPr>
          <a:xfrm>
            <a:off x="917550" y="2904450"/>
            <a:ext cx="986125" cy="2095500"/>
            <a:chOff x="7631225" y="2241175"/>
            <a:chExt cx="986125" cy="2095500"/>
          </a:xfrm>
        </p:grpSpPr>
        <p:cxnSp>
          <p:nvCxnSpPr>
            <p:cNvPr id="1081" name="Google Shape;1081;p42"/>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2" name="Google Shape;1082;p42"/>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3" name="Google Shape;1083;p42"/>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4" name="Google Shape;1084;p42"/>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5" name="Google Shape;1085;p42"/>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6" name="Google Shape;1086;p42"/>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7" name="Google Shape;1087;p42"/>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8" name="Google Shape;1088;p42"/>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42"/>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42"/>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42"/>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2" name="Google Shape;1092;p42"/>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3" name="Google Shape;1093;p42"/>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94" name="Google Shape;1094;p42"/>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nvGrpSpPr>
          <p:cNvPr id="1095" name="Google Shape;1095;p42"/>
          <p:cNvGrpSpPr/>
          <p:nvPr/>
        </p:nvGrpSpPr>
        <p:grpSpPr>
          <a:xfrm>
            <a:off x="2035713" y="-744737"/>
            <a:ext cx="1885275" cy="1884250"/>
            <a:chOff x="2609275" y="3149350"/>
            <a:chExt cx="1885275" cy="1884250"/>
          </a:xfrm>
        </p:grpSpPr>
        <p:sp>
          <p:nvSpPr>
            <p:cNvPr id="1096" name="Google Shape;1096;p42"/>
            <p:cNvSpPr/>
            <p:nvPr/>
          </p:nvSpPr>
          <p:spPr>
            <a:xfrm>
              <a:off x="3923900" y="3224950"/>
              <a:ext cx="494025" cy="495025"/>
            </a:xfrm>
            <a:custGeom>
              <a:avLst/>
              <a:gdLst/>
              <a:ahLst/>
              <a:cxnLst/>
              <a:rect l="l" t="t" r="r" b="b"/>
              <a:pathLst>
                <a:path w="19761" h="19801" extrusionOk="0">
                  <a:moveTo>
                    <a:pt x="485" y="202"/>
                  </a:moveTo>
                  <a:cubicBezTo>
                    <a:pt x="323" y="162"/>
                    <a:pt x="162" y="81"/>
                    <a:pt x="1" y="1"/>
                  </a:cubicBezTo>
                  <a:lnTo>
                    <a:pt x="19761" y="19801"/>
                  </a:lnTo>
                  <a:cubicBezTo>
                    <a:pt x="19720" y="19640"/>
                    <a:pt x="19640" y="19478"/>
                    <a:pt x="19559" y="19317"/>
                  </a:cubicBezTo>
                  <a:lnTo>
                    <a:pt x="485" y="20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2"/>
            <p:cNvSpPr/>
            <p:nvPr/>
          </p:nvSpPr>
          <p:spPr>
            <a:xfrm>
              <a:off x="3725300" y="3164475"/>
              <a:ext cx="753125" cy="753100"/>
            </a:xfrm>
            <a:custGeom>
              <a:avLst/>
              <a:gdLst/>
              <a:ahLst/>
              <a:cxnLst/>
              <a:rect l="l" t="t" r="r" b="b"/>
              <a:pathLst>
                <a:path w="30125" h="30124" extrusionOk="0">
                  <a:moveTo>
                    <a:pt x="323" y="81"/>
                  </a:moveTo>
                  <a:cubicBezTo>
                    <a:pt x="202" y="41"/>
                    <a:pt x="122" y="41"/>
                    <a:pt x="1" y="0"/>
                  </a:cubicBezTo>
                  <a:lnTo>
                    <a:pt x="30124" y="30124"/>
                  </a:lnTo>
                  <a:cubicBezTo>
                    <a:pt x="30084" y="30043"/>
                    <a:pt x="30084" y="29922"/>
                    <a:pt x="30043" y="29801"/>
                  </a:cubicBezTo>
                  <a:lnTo>
                    <a:pt x="323" y="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2"/>
            <p:cNvSpPr/>
            <p:nvPr/>
          </p:nvSpPr>
          <p:spPr>
            <a:xfrm>
              <a:off x="3572075" y="3149350"/>
              <a:ext cx="922475" cy="922475"/>
            </a:xfrm>
            <a:custGeom>
              <a:avLst/>
              <a:gdLst/>
              <a:ahLst/>
              <a:cxnLst/>
              <a:rect l="l" t="t" r="r" b="b"/>
              <a:pathLst>
                <a:path w="36899" h="36899" extrusionOk="0">
                  <a:moveTo>
                    <a:pt x="282" y="0"/>
                  </a:moveTo>
                  <a:cubicBezTo>
                    <a:pt x="161" y="0"/>
                    <a:pt x="81" y="0"/>
                    <a:pt x="0" y="0"/>
                  </a:cubicBezTo>
                  <a:lnTo>
                    <a:pt x="36898" y="36899"/>
                  </a:lnTo>
                  <a:cubicBezTo>
                    <a:pt x="36898" y="36778"/>
                    <a:pt x="36898" y="36697"/>
                    <a:pt x="36858" y="36616"/>
                  </a:cubicBezTo>
                  <a:lnTo>
                    <a:pt x="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2"/>
            <p:cNvSpPr/>
            <p:nvPr/>
          </p:nvSpPr>
          <p:spPr>
            <a:xfrm>
              <a:off x="3440000" y="3154400"/>
              <a:ext cx="1048500" cy="1048500"/>
            </a:xfrm>
            <a:custGeom>
              <a:avLst/>
              <a:gdLst/>
              <a:ahLst/>
              <a:cxnLst/>
              <a:rect l="l" t="t" r="r" b="b"/>
              <a:pathLst>
                <a:path w="41940" h="41940" extrusionOk="0">
                  <a:moveTo>
                    <a:pt x="242" y="0"/>
                  </a:moveTo>
                  <a:cubicBezTo>
                    <a:pt x="162" y="40"/>
                    <a:pt x="81" y="40"/>
                    <a:pt x="0" y="40"/>
                  </a:cubicBezTo>
                  <a:lnTo>
                    <a:pt x="41899" y="41939"/>
                  </a:lnTo>
                  <a:cubicBezTo>
                    <a:pt x="41899" y="41858"/>
                    <a:pt x="41939" y="41778"/>
                    <a:pt x="41939" y="416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2"/>
            <p:cNvSpPr/>
            <p:nvPr/>
          </p:nvSpPr>
          <p:spPr>
            <a:xfrm>
              <a:off x="3323050" y="3175550"/>
              <a:ext cx="1145275" cy="1144275"/>
            </a:xfrm>
            <a:custGeom>
              <a:avLst/>
              <a:gdLst/>
              <a:ahLst/>
              <a:cxnLst/>
              <a:rect l="l" t="t" r="r" b="b"/>
              <a:pathLst>
                <a:path w="45811" h="45771" extrusionOk="0">
                  <a:moveTo>
                    <a:pt x="243" y="1"/>
                  </a:moveTo>
                  <a:cubicBezTo>
                    <a:pt x="162" y="1"/>
                    <a:pt x="81" y="41"/>
                    <a:pt x="1" y="41"/>
                  </a:cubicBezTo>
                  <a:lnTo>
                    <a:pt x="45730" y="45771"/>
                  </a:lnTo>
                  <a:cubicBezTo>
                    <a:pt x="45771" y="45690"/>
                    <a:pt x="45771" y="45610"/>
                    <a:pt x="45811" y="4556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2"/>
            <p:cNvSpPr/>
            <p:nvPr/>
          </p:nvSpPr>
          <p:spPr>
            <a:xfrm>
              <a:off x="3218200" y="3207825"/>
              <a:ext cx="1216875" cy="1216850"/>
            </a:xfrm>
            <a:custGeom>
              <a:avLst/>
              <a:gdLst/>
              <a:ahLst/>
              <a:cxnLst/>
              <a:rect l="l" t="t" r="r" b="b"/>
              <a:pathLst>
                <a:path w="48675" h="48674" extrusionOk="0">
                  <a:moveTo>
                    <a:pt x="202" y="0"/>
                  </a:moveTo>
                  <a:cubicBezTo>
                    <a:pt x="122" y="0"/>
                    <a:pt x="81" y="41"/>
                    <a:pt x="1" y="81"/>
                  </a:cubicBezTo>
                  <a:lnTo>
                    <a:pt x="48593" y="48674"/>
                  </a:lnTo>
                  <a:cubicBezTo>
                    <a:pt x="48634" y="48633"/>
                    <a:pt x="48674" y="48553"/>
                    <a:pt x="48674" y="48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2"/>
            <p:cNvSpPr/>
            <p:nvPr/>
          </p:nvSpPr>
          <p:spPr>
            <a:xfrm>
              <a:off x="3122425" y="3249150"/>
              <a:ext cx="1271300" cy="1271300"/>
            </a:xfrm>
            <a:custGeom>
              <a:avLst/>
              <a:gdLst/>
              <a:ahLst/>
              <a:cxnLst/>
              <a:rect l="l" t="t" r="r" b="b"/>
              <a:pathLst>
                <a:path w="50852" h="50852" extrusionOk="0">
                  <a:moveTo>
                    <a:pt x="202" y="1"/>
                  </a:moveTo>
                  <a:cubicBezTo>
                    <a:pt x="122" y="41"/>
                    <a:pt x="81" y="81"/>
                    <a:pt x="1" y="122"/>
                  </a:cubicBezTo>
                  <a:lnTo>
                    <a:pt x="50771" y="50852"/>
                  </a:lnTo>
                  <a:cubicBezTo>
                    <a:pt x="50771" y="50811"/>
                    <a:pt x="50811" y="50731"/>
                    <a:pt x="50852" y="50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2"/>
            <p:cNvSpPr/>
            <p:nvPr/>
          </p:nvSpPr>
          <p:spPr>
            <a:xfrm>
              <a:off x="3035725" y="3299550"/>
              <a:ext cx="1307600" cy="1308625"/>
            </a:xfrm>
            <a:custGeom>
              <a:avLst/>
              <a:gdLst/>
              <a:ahLst/>
              <a:cxnLst/>
              <a:rect l="l" t="t" r="r" b="b"/>
              <a:pathLst>
                <a:path w="52304" h="52345" extrusionOk="0">
                  <a:moveTo>
                    <a:pt x="162" y="1"/>
                  </a:moveTo>
                  <a:cubicBezTo>
                    <a:pt x="81" y="41"/>
                    <a:pt x="41" y="82"/>
                    <a:pt x="1" y="122"/>
                  </a:cubicBezTo>
                  <a:lnTo>
                    <a:pt x="52182" y="52344"/>
                  </a:lnTo>
                  <a:cubicBezTo>
                    <a:pt x="52223" y="52263"/>
                    <a:pt x="52263" y="52223"/>
                    <a:pt x="52303" y="52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2956075" y="3358025"/>
              <a:ext cx="1328775" cy="1329775"/>
            </a:xfrm>
            <a:custGeom>
              <a:avLst/>
              <a:gdLst/>
              <a:ahLst/>
              <a:cxnLst/>
              <a:rect l="l" t="t" r="r" b="b"/>
              <a:pathLst>
                <a:path w="53151" h="53191" extrusionOk="0">
                  <a:moveTo>
                    <a:pt x="122" y="1"/>
                  </a:moveTo>
                  <a:cubicBezTo>
                    <a:pt x="82" y="41"/>
                    <a:pt x="41" y="82"/>
                    <a:pt x="1" y="122"/>
                  </a:cubicBezTo>
                  <a:lnTo>
                    <a:pt x="53030" y="53191"/>
                  </a:lnTo>
                  <a:cubicBezTo>
                    <a:pt x="53070" y="53110"/>
                    <a:pt x="53110" y="53070"/>
                    <a:pt x="53151" y="53030"/>
                  </a:cubicBezTo>
                  <a:lnTo>
                    <a:pt x="1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2883500" y="3422550"/>
              <a:ext cx="1336825" cy="1336825"/>
            </a:xfrm>
            <a:custGeom>
              <a:avLst/>
              <a:gdLst/>
              <a:ahLst/>
              <a:cxnLst/>
              <a:rect l="l" t="t" r="r" b="b"/>
              <a:pathLst>
                <a:path w="53473" h="53473" extrusionOk="0">
                  <a:moveTo>
                    <a:pt x="121" y="1"/>
                  </a:moveTo>
                  <a:cubicBezTo>
                    <a:pt x="121" y="1"/>
                    <a:pt x="81" y="81"/>
                    <a:pt x="81" y="81"/>
                  </a:cubicBezTo>
                  <a:cubicBezTo>
                    <a:pt x="41" y="122"/>
                    <a:pt x="0" y="122"/>
                    <a:pt x="0" y="162"/>
                  </a:cubicBezTo>
                  <a:lnTo>
                    <a:pt x="53311" y="53473"/>
                  </a:lnTo>
                  <a:cubicBezTo>
                    <a:pt x="53311" y="53473"/>
                    <a:pt x="53392" y="53433"/>
                    <a:pt x="53392" y="53433"/>
                  </a:cubicBezTo>
                  <a:cubicBezTo>
                    <a:pt x="53432" y="53392"/>
                    <a:pt x="53432" y="53392"/>
                    <a:pt x="53473" y="5335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2817975" y="3495150"/>
              <a:ext cx="1329775" cy="1329775"/>
            </a:xfrm>
            <a:custGeom>
              <a:avLst/>
              <a:gdLst/>
              <a:ahLst/>
              <a:cxnLst/>
              <a:rect l="l" t="t" r="r" b="b"/>
              <a:pathLst>
                <a:path w="53191" h="53191" extrusionOk="0">
                  <a:moveTo>
                    <a:pt x="121" y="0"/>
                  </a:moveTo>
                  <a:cubicBezTo>
                    <a:pt x="81" y="41"/>
                    <a:pt x="41" y="121"/>
                    <a:pt x="0" y="161"/>
                  </a:cubicBezTo>
                  <a:lnTo>
                    <a:pt x="53029" y="53190"/>
                  </a:lnTo>
                  <a:cubicBezTo>
                    <a:pt x="53110" y="53150"/>
                    <a:pt x="53150" y="53109"/>
                    <a:pt x="53190" y="53069"/>
                  </a:cubicBezTo>
                  <a:lnTo>
                    <a:pt x="1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2760500" y="3574775"/>
              <a:ext cx="1307600" cy="1308625"/>
            </a:xfrm>
            <a:custGeom>
              <a:avLst/>
              <a:gdLst/>
              <a:ahLst/>
              <a:cxnLst/>
              <a:rect l="l" t="t" r="r" b="b"/>
              <a:pathLst>
                <a:path w="52304" h="52345" extrusionOk="0">
                  <a:moveTo>
                    <a:pt x="81" y="1"/>
                  </a:moveTo>
                  <a:cubicBezTo>
                    <a:pt x="41" y="82"/>
                    <a:pt x="41" y="122"/>
                    <a:pt x="1" y="162"/>
                  </a:cubicBezTo>
                  <a:lnTo>
                    <a:pt x="52142" y="52344"/>
                  </a:lnTo>
                  <a:cubicBezTo>
                    <a:pt x="52182" y="52304"/>
                    <a:pt x="52263" y="52263"/>
                    <a:pt x="52303" y="52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2710100" y="3662500"/>
              <a:ext cx="1271300" cy="1271300"/>
            </a:xfrm>
            <a:custGeom>
              <a:avLst/>
              <a:gdLst/>
              <a:ahLst/>
              <a:cxnLst/>
              <a:rect l="l" t="t" r="r" b="b"/>
              <a:pathLst>
                <a:path w="50852" h="50852" extrusionOk="0">
                  <a:moveTo>
                    <a:pt x="81" y="0"/>
                  </a:moveTo>
                  <a:cubicBezTo>
                    <a:pt x="41" y="41"/>
                    <a:pt x="41" y="121"/>
                    <a:pt x="0" y="162"/>
                  </a:cubicBezTo>
                  <a:lnTo>
                    <a:pt x="50650" y="50851"/>
                  </a:lnTo>
                  <a:cubicBezTo>
                    <a:pt x="50690" y="50811"/>
                    <a:pt x="50771" y="50771"/>
                    <a:pt x="50851" y="50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2"/>
            <p:cNvSpPr/>
            <p:nvPr/>
          </p:nvSpPr>
          <p:spPr>
            <a:xfrm>
              <a:off x="2667750" y="3758275"/>
              <a:ext cx="1216875" cy="1216850"/>
            </a:xfrm>
            <a:custGeom>
              <a:avLst/>
              <a:gdLst/>
              <a:ahLst/>
              <a:cxnLst/>
              <a:rect l="l" t="t" r="r" b="b"/>
              <a:pathLst>
                <a:path w="48675" h="48674" extrusionOk="0">
                  <a:moveTo>
                    <a:pt x="81" y="0"/>
                  </a:moveTo>
                  <a:cubicBezTo>
                    <a:pt x="41" y="41"/>
                    <a:pt x="41" y="121"/>
                    <a:pt x="1" y="202"/>
                  </a:cubicBezTo>
                  <a:lnTo>
                    <a:pt x="48513" y="48674"/>
                  </a:lnTo>
                  <a:cubicBezTo>
                    <a:pt x="48553" y="48633"/>
                    <a:pt x="48634" y="48633"/>
                    <a:pt x="48674" y="48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2"/>
            <p:cNvSpPr/>
            <p:nvPr/>
          </p:nvSpPr>
          <p:spPr>
            <a:xfrm>
              <a:off x="2635500" y="3863125"/>
              <a:ext cx="1144275" cy="1144275"/>
            </a:xfrm>
            <a:custGeom>
              <a:avLst/>
              <a:gdLst/>
              <a:ahLst/>
              <a:cxnLst/>
              <a:rect l="l" t="t" r="r" b="b"/>
              <a:pathLst>
                <a:path w="45771" h="45771" extrusionOk="0">
                  <a:moveTo>
                    <a:pt x="41" y="0"/>
                  </a:moveTo>
                  <a:cubicBezTo>
                    <a:pt x="41" y="81"/>
                    <a:pt x="0" y="121"/>
                    <a:pt x="0" y="202"/>
                  </a:cubicBezTo>
                  <a:lnTo>
                    <a:pt x="45569" y="45770"/>
                  </a:lnTo>
                  <a:cubicBezTo>
                    <a:pt x="45649" y="45770"/>
                    <a:pt x="45730" y="45730"/>
                    <a:pt x="45770" y="457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2"/>
            <p:cNvSpPr/>
            <p:nvPr/>
          </p:nvSpPr>
          <p:spPr>
            <a:xfrm>
              <a:off x="2615325" y="3980050"/>
              <a:ext cx="1048500" cy="1048500"/>
            </a:xfrm>
            <a:custGeom>
              <a:avLst/>
              <a:gdLst/>
              <a:ahLst/>
              <a:cxnLst/>
              <a:rect l="l" t="t" r="r" b="b"/>
              <a:pathLst>
                <a:path w="41940" h="41940" extrusionOk="0">
                  <a:moveTo>
                    <a:pt x="1" y="1"/>
                  </a:moveTo>
                  <a:cubicBezTo>
                    <a:pt x="1" y="82"/>
                    <a:pt x="1" y="162"/>
                    <a:pt x="1" y="243"/>
                  </a:cubicBezTo>
                  <a:lnTo>
                    <a:pt x="41657" y="41940"/>
                  </a:lnTo>
                  <a:cubicBezTo>
                    <a:pt x="41738" y="41900"/>
                    <a:pt x="41859" y="41900"/>
                    <a:pt x="41940" y="419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2"/>
            <p:cNvSpPr/>
            <p:nvPr/>
          </p:nvSpPr>
          <p:spPr>
            <a:xfrm>
              <a:off x="2609275" y="4111125"/>
              <a:ext cx="922500" cy="922475"/>
            </a:xfrm>
            <a:custGeom>
              <a:avLst/>
              <a:gdLst/>
              <a:ahLst/>
              <a:cxnLst/>
              <a:rect l="l" t="t" r="r" b="b"/>
              <a:pathLst>
                <a:path w="36900" h="36899" extrusionOk="0">
                  <a:moveTo>
                    <a:pt x="1" y="0"/>
                  </a:moveTo>
                  <a:cubicBezTo>
                    <a:pt x="1" y="81"/>
                    <a:pt x="1" y="202"/>
                    <a:pt x="1" y="283"/>
                  </a:cubicBezTo>
                  <a:lnTo>
                    <a:pt x="36617" y="36899"/>
                  </a:lnTo>
                  <a:cubicBezTo>
                    <a:pt x="36697" y="36899"/>
                    <a:pt x="36818" y="36899"/>
                    <a:pt x="36899" y="36899"/>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a:off x="2625400" y="4264350"/>
              <a:ext cx="753125" cy="754125"/>
            </a:xfrm>
            <a:custGeom>
              <a:avLst/>
              <a:gdLst/>
              <a:ahLst/>
              <a:cxnLst/>
              <a:rect l="l" t="t" r="r" b="b"/>
              <a:pathLst>
                <a:path w="30125" h="30165" extrusionOk="0">
                  <a:moveTo>
                    <a:pt x="1" y="1"/>
                  </a:moveTo>
                  <a:cubicBezTo>
                    <a:pt x="1" y="122"/>
                    <a:pt x="41" y="243"/>
                    <a:pt x="41" y="364"/>
                  </a:cubicBezTo>
                  <a:lnTo>
                    <a:pt x="29762" y="30084"/>
                  </a:lnTo>
                  <a:cubicBezTo>
                    <a:pt x="29883" y="30124"/>
                    <a:pt x="30004" y="30124"/>
                    <a:pt x="30124" y="30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2"/>
            <p:cNvSpPr/>
            <p:nvPr/>
          </p:nvSpPr>
          <p:spPr>
            <a:xfrm>
              <a:off x="2684900" y="4462975"/>
              <a:ext cx="495025" cy="495025"/>
            </a:xfrm>
            <a:custGeom>
              <a:avLst/>
              <a:gdLst/>
              <a:ahLst/>
              <a:cxnLst/>
              <a:rect l="l" t="t" r="r" b="b"/>
              <a:pathLst>
                <a:path w="19801" h="19801" extrusionOk="0">
                  <a:moveTo>
                    <a:pt x="0" y="0"/>
                  </a:moveTo>
                  <a:cubicBezTo>
                    <a:pt x="81" y="161"/>
                    <a:pt x="161" y="323"/>
                    <a:pt x="242" y="484"/>
                  </a:cubicBezTo>
                  <a:lnTo>
                    <a:pt x="19316" y="19599"/>
                  </a:lnTo>
                  <a:cubicBezTo>
                    <a:pt x="19478" y="19639"/>
                    <a:pt x="19639" y="19720"/>
                    <a:pt x="19800" y="1980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2"/>
          <p:cNvSpPr/>
          <p:nvPr/>
        </p:nvSpPr>
        <p:spPr>
          <a:xfrm rot="10800000">
            <a:off x="5857425" y="-78300"/>
            <a:ext cx="3429000" cy="851400"/>
          </a:xfrm>
          <a:prstGeom prst="round1Rect">
            <a:avLst>
              <a:gd name="adj" fmla="val 16667"/>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40" name="Google Shape;1584;p32">
            <a:extLst>
              <a:ext uri="{FF2B5EF4-FFF2-40B4-BE49-F238E27FC236}">
                <a16:creationId xmlns:a16="http://schemas.microsoft.com/office/drawing/2014/main" id="{DB037720-02AD-4875-AAFD-DDDB6C116E6B}"/>
              </a:ext>
            </a:extLst>
          </p:cNvPr>
          <p:cNvSpPr txBox="1"/>
          <p:nvPr/>
        </p:nvSpPr>
        <p:spPr>
          <a:xfrm>
            <a:off x="5660365" y="167203"/>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41" name="Google Shape;388;p41">
            <a:extLst>
              <a:ext uri="{FF2B5EF4-FFF2-40B4-BE49-F238E27FC236}">
                <a16:creationId xmlns:a16="http://schemas.microsoft.com/office/drawing/2014/main" id="{A0BAF58D-0FB2-45F3-BB04-DF708A4E04C7}"/>
              </a:ext>
            </a:extLst>
          </p:cNvPr>
          <p:cNvSpPr txBox="1">
            <a:spLocks/>
          </p:cNvSpPr>
          <p:nvPr/>
        </p:nvSpPr>
        <p:spPr>
          <a:xfrm>
            <a:off x="5752682" y="826769"/>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900" dirty="0"/>
              <a:t>c) La intervención en la asamblea parroquial y en las comisiones, delegaciones y representaciones que designen la junta parroquial rural, y en todas las instancias de participación.</a:t>
            </a:r>
          </a:p>
        </p:txBody>
      </p:sp>
      <p:grpSp>
        <p:nvGrpSpPr>
          <p:cNvPr id="42" name="Google Shape;1912;p72">
            <a:extLst>
              <a:ext uri="{FF2B5EF4-FFF2-40B4-BE49-F238E27FC236}">
                <a16:creationId xmlns:a16="http://schemas.microsoft.com/office/drawing/2014/main" id="{D3D7B5EE-6477-488D-9C02-1733B3CCADB0}"/>
              </a:ext>
            </a:extLst>
          </p:cNvPr>
          <p:cNvGrpSpPr/>
          <p:nvPr/>
        </p:nvGrpSpPr>
        <p:grpSpPr>
          <a:xfrm>
            <a:off x="5247467" y="889217"/>
            <a:ext cx="459510" cy="452290"/>
            <a:chOff x="6423947" y="1531585"/>
            <a:chExt cx="459510" cy="452290"/>
          </a:xfrm>
        </p:grpSpPr>
        <p:sp>
          <p:nvSpPr>
            <p:cNvPr id="43" name="Google Shape;1913;p72">
              <a:extLst>
                <a:ext uri="{FF2B5EF4-FFF2-40B4-BE49-F238E27FC236}">
                  <a16:creationId xmlns:a16="http://schemas.microsoft.com/office/drawing/2014/main" id="{E4BDC383-2087-445A-AFE0-4D8BADD2A598}"/>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4;p72">
              <a:extLst>
                <a:ext uri="{FF2B5EF4-FFF2-40B4-BE49-F238E27FC236}">
                  <a16:creationId xmlns:a16="http://schemas.microsoft.com/office/drawing/2014/main" id="{89350779-CCFC-4770-97FF-517566251CFE}"/>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5;p72">
              <a:extLst>
                <a:ext uri="{FF2B5EF4-FFF2-40B4-BE49-F238E27FC236}">
                  <a16:creationId xmlns:a16="http://schemas.microsoft.com/office/drawing/2014/main" id="{7681327F-9EFA-4637-8B3E-E793DC191A9A}"/>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6;p72">
              <a:extLst>
                <a:ext uri="{FF2B5EF4-FFF2-40B4-BE49-F238E27FC236}">
                  <a16:creationId xmlns:a16="http://schemas.microsoft.com/office/drawing/2014/main" id="{F1E3DA07-CC4B-4F11-8162-37C138D9C3AE}"/>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7" name="Google Shape;1917;p72">
              <a:extLst>
                <a:ext uri="{FF2B5EF4-FFF2-40B4-BE49-F238E27FC236}">
                  <a16:creationId xmlns:a16="http://schemas.microsoft.com/office/drawing/2014/main" id="{B50B14AE-66B2-48F4-A47A-D833DB26CCC1}"/>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8" name="Google Shape;1918;p72">
              <a:extLst>
                <a:ext uri="{FF2B5EF4-FFF2-40B4-BE49-F238E27FC236}">
                  <a16:creationId xmlns:a16="http://schemas.microsoft.com/office/drawing/2014/main" id="{DF3E370F-6F25-4709-AAEC-E3D474265C7A}"/>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49" name="Google Shape;932;p37">
            <a:extLst>
              <a:ext uri="{FF2B5EF4-FFF2-40B4-BE49-F238E27FC236}">
                <a16:creationId xmlns:a16="http://schemas.microsoft.com/office/drawing/2014/main" id="{8D450774-F6F6-4C9D-B969-241113739D56}"/>
              </a:ext>
            </a:extLst>
          </p:cNvPr>
          <p:cNvSpPr txBox="1">
            <a:spLocks/>
          </p:cNvSpPr>
          <p:nvPr/>
        </p:nvSpPr>
        <p:spPr>
          <a:xfrm>
            <a:off x="-11452" y="-2221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50" name="Imagen 49">
            <a:extLst>
              <a:ext uri="{FF2B5EF4-FFF2-40B4-BE49-F238E27FC236}">
                <a16:creationId xmlns:a16="http://schemas.microsoft.com/office/drawing/2014/main" id="{BCCE6240-CBB0-492F-9E27-F0BBBC426B89}"/>
              </a:ext>
            </a:extLst>
          </p:cNvPr>
          <p:cNvPicPr>
            <a:picLocks noChangeAspect="1"/>
          </p:cNvPicPr>
          <p:nvPr/>
        </p:nvPicPr>
        <p:blipFill>
          <a:blip r:embed="rId3"/>
          <a:stretch>
            <a:fillRect/>
          </a:stretch>
        </p:blipFill>
        <p:spPr>
          <a:xfrm>
            <a:off x="-50737" y="155346"/>
            <a:ext cx="841096" cy="504657"/>
          </a:xfrm>
          <a:prstGeom prst="rect">
            <a:avLst/>
          </a:prstGeom>
        </p:spPr>
      </p:pic>
      <p:sp>
        <p:nvSpPr>
          <p:cNvPr id="51" name="Google Shape;1607;p34">
            <a:extLst>
              <a:ext uri="{FF2B5EF4-FFF2-40B4-BE49-F238E27FC236}">
                <a16:creationId xmlns:a16="http://schemas.microsoft.com/office/drawing/2014/main" id="{7A43E937-741A-4927-95E1-DBF5B41E796C}"/>
              </a:ext>
            </a:extLst>
          </p:cNvPr>
          <p:cNvSpPr txBox="1">
            <a:spLocks/>
          </p:cNvSpPr>
          <p:nvPr/>
        </p:nvSpPr>
        <p:spPr>
          <a:xfrm>
            <a:off x="-135209" y="253696"/>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52" name="Rectángulo 51">
            <a:extLst>
              <a:ext uri="{FF2B5EF4-FFF2-40B4-BE49-F238E27FC236}">
                <a16:creationId xmlns:a16="http://schemas.microsoft.com/office/drawing/2014/main" id="{9A0C9136-C0E1-496F-BFC0-6270683C6E84}"/>
              </a:ext>
            </a:extLst>
          </p:cNvPr>
          <p:cNvSpPr/>
          <p:nvPr/>
        </p:nvSpPr>
        <p:spPr>
          <a:xfrm>
            <a:off x="6029612" y="4682169"/>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t>
            </a:r>
            <a:r>
              <a:rPr lang="es-EC" sz="1200" dirty="0">
                <a:solidFill>
                  <a:schemeClr val="bg2"/>
                </a:solidFill>
                <a:latin typeface="Butterscotch" pitchFamily="50" charset="0"/>
              </a:rPr>
              <a:t>amor, por Anconcito</a:t>
            </a:r>
          </a:p>
        </p:txBody>
      </p:sp>
      <p:sp>
        <p:nvSpPr>
          <p:cNvPr id="58" name="Rectángulo 57">
            <a:extLst>
              <a:ext uri="{FF2B5EF4-FFF2-40B4-BE49-F238E27FC236}">
                <a16:creationId xmlns:a16="http://schemas.microsoft.com/office/drawing/2014/main" id="{9DE8C2BC-1D6E-4A5C-828A-BBD8457F7FD3}"/>
              </a:ext>
            </a:extLst>
          </p:cNvPr>
          <p:cNvSpPr/>
          <p:nvPr/>
        </p:nvSpPr>
        <p:spPr>
          <a:xfrm>
            <a:off x="839961" y="1723435"/>
            <a:ext cx="3532803" cy="430374"/>
          </a:xfrm>
          <a:prstGeom prst="rect">
            <a:avLst/>
          </a:prstGeom>
        </p:spPr>
        <p:txBody>
          <a:bodyPr wrap="square">
            <a:spAutoFit/>
          </a:bodyPr>
          <a:lstStyle/>
          <a:p>
            <a:pPr marL="342900" lvl="0" indent="-342900" algn="ctr">
              <a:lnSpc>
                <a:spcPct val="107000"/>
              </a:lnSpc>
              <a:spcAft>
                <a:spcPts val="800"/>
              </a:spcAft>
              <a:buFont typeface="Wingdings" panose="05000000000000000000" pitchFamily="2" charset="2"/>
              <a:buChar char=""/>
              <a:tabLst>
                <a:tab pos="733425" algn="l"/>
              </a:tabLst>
            </a:pPr>
            <a:r>
              <a:rPr lang="es-MX" sz="1050" b="1" i="1" kern="100" dirty="0">
                <a:latin typeface="Calibri" panose="020F0502020204030204" pitchFamily="34" charset="0"/>
                <a:ea typeface="Calibri" panose="020F0502020204030204" pitchFamily="34" charset="0"/>
                <a:cs typeface="Times New Roman" panose="02020603050405020304" pitchFamily="18" charset="0"/>
              </a:rPr>
              <a:t>PARTICIPAMOS EN LAS OLIMPIADAS DE LOS ESTUDIANTES DE LA ESCUELA LUISA MARTIN.</a:t>
            </a:r>
            <a:endParaRPr lang="es-EC" sz="105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ángulo 58">
            <a:extLst>
              <a:ext uri="{FF2B5EF4-FFF2-40B4-BE49-F238E27FC236}">
                <a16:creationId xmlns:a16="http://schemas.microsoft.com/office/drawing/2014/main" id="{6632174D-30AB-48C1-ADEE-F50346A9B2CF}"/>
              </a:ext>
            </a:extLst>
          </p:cNvPr>
          <p:cNvSpPr/>
          <p:nvPr/>
        </p:nvSpPr>
        <p:spPr>
          <a:xfrm>
            <a:off x="629724" y="2343361"/>
            <a:ext cx="3532803" cy="140230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	Participamos en las olimpiadas de la escuela Luisa Martin González como jurado calificador para premiar a los estudiantes mejor uniformados deportivamente y en la elaboración de la mejor pancarta de las olimpiadas, fue un acto de trabajo muy bonito donde todos se habían esforzado en su presentación deportiva y de igual manera se eligió la niña deportes. </a:t>
            </a:r>
            <a:endParaRPr lang="es-EC" sz="10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4" name="Imagen 53">
            <a:extLst>
              <a:ext uri="{FF2B5EF4-FFF2-40B4-BE49-F238E27FC236}">
                <a16:creationId xmlns:a16="http://schemas.microsoft.com/office/drawing/2014/main" id="{119B7089-9BD5-49DE-BC17-F93129CB9A7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8618" y="1597336"/>
            <a:ext cx="4362550" cy="2924358"/>
          </a:xfrm>
          <a:prstGeom prst="round2DiagRect">
            <a:avLst/>
          </a:prstGeom>
          <a:noFill/>
          <a:ln w="38100">
            <a:solidFill>
              <a:srgbClr val="0070C0"/>
            </a:solidFill>
          </a:ln>
        </p:spPr>
      </p:pic>
    </p:spTree>
    <p:extLst>
      <p:ext uri="{BB962C8B-B14F-4D97-AF65-F5344CB8AC3E}">
        <p14:creationId xmlns:p14="http://schemas.microsoft.com/office/powerpoint/2010/main" val="38802780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50"/>
          <p:cNvGrpSpPr/>
          <p:nvPr/>
        </p:nvGrpSpPr>
        <p:grpSpPr>
          <a:xfrm>
            <a:off x="5590800" y="2719450"/>
            <a:ext cx="3553225" cy="2424000"/>
            <a:chOff x="5590800" y="2719450"/>
            <a:chExt cx="3553225" cy="2424000"/>
          </a:xfrm>
        </p:grpSpPr>
        <p:sp>
          <p:nvSpPr>
            <p:cNvPr id="1285" name="Google Shape;1285;p50"/>
            <p:cNvSpPr/>
            <p:nvPr/>
          </p:nvSpPr>
          <p:spPr>
            <a:xfrm flipH="1">
              <a:off x="5590800" y="4176850"/>
              <a:ext cx="3553200" cy="966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86" name="Google Shape;1286;p50"/>
            <p:cNvSpPr/>
            <p:nvPr/>
          </p:nvSpPr>
          <p:spPr>
            <a:xfrm>
              <a:off x="8421625" y="2719450"/>
              <a:ext cx="722400" cy="24216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2" name="Google Shape;388;p41">
            <a:extLst>
              <a:ext uri="{FF2B5EF4-FFF2-40B4-BE49-F238E27FC236}">
                <a16:creationId xmlns:a16="http://schemas.microsoft.com/office/drawing/2014/main" id="{24DDCE04-1191-4964-ACA5-924D3F848454}"/>
              </a:ext>
            </a:extLst>
          </p:cNvPr>
          <p:cNvSpPr txBox="1">
            <a:spLocks/>
          </p:cNvSpPr>
          <p:nvPr/>
        </p:nvSpPr>
        <p:spPr>
          <a:xfrm>
            <a:off x="2315317" y="2735588"/>
            <a:ext cx="445157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600" dirty="0"/>
              <a:t>d) Fiscalizar las acciones del ejecutivo parroquial de acuerdo con el COOTAD y la ley.</a:t>
            </a:r>
          </a:p>
        </p:txBody>
      </p:sp>
      <p:grpSp>
        <p:nvGrpSpPr>
          <p:cNvPr id="13" name="Google Shape;1788;p72">
            <a:extLst>
              <a:ext uri="{FF2B5EF4-FFF2-40B4-BE49-F238E27FC236}">
                <a16:creationId xmlns:a16="http://schemas.microsoft.com/office/drawing/2014/main" id="{22AE9BDB-24D9-4405-B954-3CC7BB936B84}"/>
              </a:ext>
            </a:extLst>
          </p:cNvPr>
          <p:cNvGrpSpPr/>
          <p:nvPr/>
        </p:nvGrpSpPr>
        <p:grpSpPr>
          <a:xfrm>
            <a:off x="4043399" y="1572999"/>
            <a:ext cx="995406" cy="998751"/>
            <a:chOff x="7962121" y="2998661"/>
            <a:chExt cx="458824" cy="460366"/>
          </a:xfrm>
        </p:grpSpPr>
        <p:sp>
          <p:nvSpPr>
            <p:cNvPr id="14" name="Google Shape;1789;p72">
              <a:extLst>
                <a:ext uri="{FF2B5EF4-FFF2-40B4-BE49-F238E27FC236}">
                  <a16:creationId xmlns:a16="http://schemas.microsoft.com/office/drawing/2014/main" id="{A127A200-1D56-45EA-B58D-D4D39DE08B61}"/>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790;p72">
              <a:extLst>
                <a:ext uri="{FF2B5EF4-FFF2-40B4-BE49-F238E27FC236}">
                  <a16:creationId xmlns:a16="http://schemas.microsoft.com/office/drawing/2014/main" id="{0AB7EBD0-2C8A-45B6-A175-ADEA14C6FAFE}"/>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Tree>
    <p:extLst>
      <p:ext uri="{BB962C8B-B14F-4D97-AF65-F5344CB8AC3E}">
        <p14:creationId xmlns:p14="http://schemas.microsoft.com/office/powerpoint/2010/main" val="5219216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3" name="Google Shape;993;p39"/>
          <p:cNvSpPr txBox="1">
            <a:spLocks noGrp="1"/>
          </p:cNvSpPr>
          <p:nvPr>
            <p:ph type="title" idx="2"/>
          </p:nvPr>
        </p:nvSpPr>
        <p:spPr>
          <a:xfrm>
            <a:off x="2625858" y="1542495"/>
            <a:ext cx="773700"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997" name="Google Shape;997;p39"/>
          <p:cNvSpPr txBox="1">
            <a:spLocks noGrp="1"/>
          </p:cNvSpPr>
          <p:nvPr>
            <p:ph type="subTitle" idx="1"/>
          </p:nvPr>
        </p:nvSpPr>
        <p:spPr>
          <a:xfrm>
            <a:off x="922205" y="2762367"/>
            <a:ext cx="4181007" cy="528900"/>
          </a:xfrm>
          <a:prstGeom prst="rect">
            <a:avLst/>
          </a:prstGeom>
        </p:spPr>
        <p:txBody>
          <a:bodyPr spcFirstLastPara="1" wrap="square" lIns="91425" tIns="91425" rIns="91425" bIns="91425" anchor="ctr" anchorCtr="0">
            <a:noAutofit/>
          </a:bodyPr>
          <a:lstStyle/>
          <a:p>
            <a:pPr marL="0" lvl="0" indent="0" algn="ctr"/>
            <a:r>
              <a:rPr lang="es-MX" dirty="0">
                <a:solidFill>
                  <a:srgbClr val="00206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Presentación del Proyecto para la Creación de Miradores Turísticos Naturales en nuestra localidad.</a:t>
            </a:r>
            <a:endParaRPr dirty="0">
              <a:solidFill>
                <a:srgbClr val="00206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p:txBody>
      </p:sp>
      <p:sp>
        <p:nvSpPr>
          <p:cNvPr id="15" name="Google Shape;932;p37">
            <a:extLst>
              <a:ext uri="{FF2B5EF4-FFF2-40B4-BE49-F238E27FC236}">
                <a16:creationId xmlns:a16="http://schemas.microsoft.com/office/drawing/2014/main" id="{116F83D3-A13E-4361-A455-2AA658078D15}"/>
              </a:ext>
            </a:extLst>
          </p:cNvPr>
          <p:cNvSpPr txBox="1">
            <a:spLocks/>
          </p:cNvSpPr>
          <p:nvPr/>
        </p:nvSpPr>
        <p:spPr>
          <a:xfrm>
            <a:off x="5553621" y="-8419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tx1">
                    <a:lumMod val="75000"/>
                    <a:lumOff val="25000"/>
                  </a:schemeClr>
                </a:solidFill>
              </a:rPr>
              <a:t>Rendición de Cuentas 2024</a:t>
            </a:r>
            <a:endParaRPr lang="es-EC" sz="1400" b="0" dirty="0">
              <a:solidFill>
                <a:schemeClr val="tx1">
                  <a:lumMod val="75000"/>
                  <a:lumOff val="25000"/>
                </a:schemeClr>
              </a:solidFill>
            </a:endParaRPr>
          </a:p>
        </p:txBody>
      </p:sp>
      <p:sp>
        <p:nvSpPr>
          <p:cNvPr id="16" name="Rectángulo 15">
            <a:extLst>
              <a:ext uri="{FF2B5EF4-FFF2-40B4-BE49-F238E27FC236}">
                <a16:creationId xmlns:a16="http://schemas.microsoft.com/office/drawing/2014/main" id="{126CF62B-6E60-4C61-A10C-A434D1A638C8}"/>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pic>
        <p:nvPicPr>
          <p:cNvPr id="17" name="Imagen 16">
            <a:extLst>
              <a:ext uri="{FF2B5EF4-FFF2-40B4-BE49-F238E27FC236}">
                <a16:creationId xmlns:a16="http://schemas.microsoft.com/office/drawing/2014/main" id="{37B7049F-65CA-40A4-B66D-DF6E77E1715D}"/>
              </a:ext>
            </a:extLst>
          </p:cNvPr>
          <p:cNvPicPr>
            <a:picLocks noChangeAspect="1"/>
          </p:cNvPicPr>
          <p:nvPr/>
        </p:nvPicPr>
        <p:blipFill>
          <a:blip r:embed="rId3"/>
          <a:stretch>
            <a:fillRect/>
          </a:stretch>
        </p:blipFill>
        <p:spPr>
          <a:xfrm>
            <a:off x="5662404" y="0"/>
            <a:ext cx="841096" cy="504657"/>
          </a:xfrm>
          <a:prstGeom prst="rect">
            <a:avLst/>
          </a:prstGeom>
        </p:spPr>
      </p:pic>
      <p:sp>
        <p:nvSpPr>
          <p:cNvPr id="18" name="Google Shape;1607;p34">
            <a:extLst>
              <a:ext uri="{FF2B5EF4-FFF2-40B4-BE49-F238E27FC236}">
                <a16:creationId xmlns:a16="http://schemas.microsoft.com/office/drawing/2014/main" id="{419DA5CE-431C-4760-BDF1-746A969FA8F1}"/>
              </a:ext>
            </a:extLst>
          </p:cNvPr>
          <p:cNvSpPr txBox="1">
            <a:spLocks/>
          </p:cNvSpPr>
          <p:nvPr/>
        </p:nvSpPr>
        <p:spPr>
          <a:xfrm>
            <a:off x="5485041" y="106955"/>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70C0"/>
                </a:solidFill>
                <a:latin typeface="Catalish Huntera" panose="02000600000000000000" pitchFamily="50" charset="0"/>
              </a:rPr>
              <a:t>Gustavo Flores Piguave</a:t>
            </a:r>
          </a:p>
        </p:txBody>
      </p:sp>
      <p:sp>
        <p:nvSpPr>
          <p:cNvPr id="23" name="Google Shape;370;p39">
            <a:extLst>
              <a:ext uri="{FF2B5EF4-FFF2-40B4-BE49-F238E27FC236}">
                <a16:creationId xmlns:a16="http://schemas.microsoft.com/office/drawing/2014/main" id="{F876FB57-8BB0-48CA-87ED-CF70B11F0106}"/>
              </a:ext>
            </a:extLst>
          </p:cNvPr>
          <p:cNvSpPr txBox="1">
            <a:spLocks/>
          </p:cNvSpPr>
          <p:nvPr/>
        </p:nvSpPr>
        <p:spPr>
          <a:xfrm>
            <a:off x="443399" y="355641"/>
            <a:ext cx="3794382" cy="4937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9pPr>
          </a:lstStyle>
          <a:p>
            <a:pPr algn="ctr"/>
            <a:r>
              <a:rPr lang="es-EC" sz="2400" i="1" dirty="0">
                <a:solidFill>
                  <a:srgbClr val="002060"/>
                </a:solidFill>
              </a:rPr>
              <a:t>PLAN DE TRABAJO</a:t>
            </a:r>
          </a:p>
        </p:txBody>
      </p:sp>
      <p:pic>
        <p:nvPicPr>
          <p:cNvPr id="24" name="Imagen 23">
            <a:extLst>
              <a:ext uri="{FF2B5EF4-FFF2-40B4-BE49-F238E27FC236}">
                <a16:creationId xmlns:a16="http://schemas.microsoft.com/office/drawing/2014/main" id="{81C94B5E-561B-407B-A3F3-82776B0FBF43}"/>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235"/>
          <a:stretch>
            <a:fillRect/>
          </a:stretch>
        </p:blipFill>
        <p:spPr bwMode="auto">
          <a:xfrm>
            <a:off x="5345241" y="716595"/>
            <a:ext cx="3270122" cy="382911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73715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50"/>
          <p:cNvGrpSpPr/>
          <p:nvPr/>
        </p:nvGrpSpPr>
        <p:grpSpPr>
          <a:xfrm>
            <a:off x="5590800" y="2719450"/>
            <a:ext cx="3553225" cy="2424000"/>
            <a:chOff x="5590800" y="2719450"/>
            <a:chExt cx="3553225" cy="2424000"/>
          </a:xfrm>
        </p:grpSpPr>
        <p:sp>
          <p:nvSpPr>
            <p:cNvPr id="1285" name="Google Shape;1285;p50"/>
            <p:cNvSpPr/>
            <p:nvPr/>
          </p:nvSpPr>
          <p:spPr>
            <a:xfrm flipH="1">
              <a:off x="5590800" y="4176850"/>
              <a:ext cx="3553200" cy="966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86" name="Google Shape;1286;p50"/>
            <p:cNvSpPr/>
            <p:nvPr/>
          </p:nvSpPr>
          <p:spPr>
            <a:xfrm>
              <a:off x="8421625" y="2719450"/>
              <a:ext cx="722400" cy="24216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287" name="Google Shape;1287;p50"/>
          <p:cNvSpPr/>
          <p:nvPr/>
        </p:nvSpPr>
        <p:spPr>
          <a:xfrm>
            <a:off x="7480375" y="53950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 name="Google Shape;388;p41">
            <a:extLst>
              <a:ext uri="{FF2B5EF4-FFF2-40B4-BE49-F238E27FC236}">
                <a16:creationId xmlns:a16="http://schemas.microsoft.com/office/drawing/2014/main" id="{24DDCE04-1191-4964-ACA5-924D3F848454}"/>
              </a:ext>
            </a:extLst>
          </p:cNvPr>
          <p:cNvSpPr txBox="1">
            <a:spLocks/>
          </p:cNvSpPr>
          <p:nvPr/>
        </p:nvSpPr>
        <p:spPr>
          <a:xfrm>
            <a:off x="613723" y="692180"/>
            <a:ext cx="2442421" cy="461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d) Fiscalizar las acciones del ejecutivo parroquial de acuerdo con el COOTAD y la ley.</a:t>
            </a:r>
          </a:p>
        </p:txBody>
      </p:sp>
      <p:grpSp>
        <p:nvGrpSpPr>
          <p:cNvPr id="13" name="Google Shape;1788;p72">
            <a:extLst>
              <a:ext uri="{FF2B5EF4-FFF2-40B4-BE49-F238E27FC236}">
                <a16:creationId xmlns:a16="http://schemas.microsoft.com/office/drawing/2014/main" id="{22AE9BDB-24D9-4405-B954-3CC7BB936B84}"/>
              </a:ext>
            </a:extLst>
          </p:cNvPr>
          <p:cNvGrpSpPr/>
          <p:nvPr/>
        </p:nvGrpSpPr>
        <p:grpSpPr>
          <a:xfrm>
            <a:off x="207192" y="740270"/>
            <a:ext cx="364295" cy="365519"/>
            <a:chOff x="7962121" y="2998661"/>
            <a:chExt cx="458824" cy="460366"/>
          </a:xfrm>
        </p:grpSpPr>
        <p:sp>
          <p:nvSpPr>
            <p:cNvPr id="14" name="Google Shape;1789;p72">
              <a:extLst>
                <a:ext uri="{FF2B5EF4-FFF2-40B4-BE49-F238E27FC236}">
                  <a16:creationId xmlns:a16="http://schemas.microsoft.com/office/drawing/2014/main" id="{A127A200-1D56-45EA-B58D-D4D39DE08B61}"/>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790;p72">
              <a:extLst>
                <a:ext uri="{FF2B5EF4-FFF2-40B4-BE49-F238E27FC236}">
                  <a16:creationId xmlns:a16="http://schemas.microsoft.com/office/drawing/2014/main" id="{0AB7EBD0-2C8A-45B6-A175-ADEA14C6FAFE}"/>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16" name="Google Shape;1584;p32">
            <a:extLst>
              <a:ext uri="{FF2B5EF4-FFF2-40B4-BE49-F238E27FC236}">
                <a16:creationId xmlns:a16="http://schemas.microsoft.com/office/drawing/2014/main" id="{BB1D4F2B-757C-4E20-B869-8B004A73491D}"/>
              </a:ext>
            </a:extLst>
          </p:cNvPr>
          <p:cNvSpPr txBox="1"/>
          <p:nvPr/>
        </p:nvSpPr>
        <p:spPr>
          <a:xfrm>
            <a:off x="-254660" y="20648"/>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17" name="Google Shape;932;p37">
            <a:extLst>
              <a:ext uri="{FF2B5EF4-FFF2-40B4-BE49-F238E27FC236}">
                <a16:creationId xmlns:a16="http://schemas.microsoft.com/office/drawing/2014/main" id="{8C66249A-87CE-408E-BA47-E78C0EC14604}"/>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18" name="Imagen 17">
            <a:extLst>
              <a:ext uri="{FF2B5EF4-FFF2-40B4-BE49-F238E27FC236}">
                <a16:creationId xmlns:a16="http://schemas.microsoft.com/office/drawing/2014/main" id="{11E6AA5E-A266-45C3-A44B-546BEF8BAEEB}"/>
              </a:ext>
            </a:extLst>
          </p:cNvPr>
          <p:cNvPicPr>
            <a:picLocks noChangeAspect="1"/>
          </p:cNvPicPr>
          <p:nvPr/>
        </p:nvPicPr>
        <p:blipFill>
          <a:blip r:embed="rId3"/>
          <a:stretch>
            <a:fillRect/>
          </a:stretch>
        </p:blipFill>
        <p:spPr>
          <a:xfrm>
            <a:off x="5675272" y="275389"/>
            <a:ext cx="841096" cy="504657"/>
          </a:xfrm>
          <a:prstGeom prst="rect">
            <a:avLst/>
          </a:prstGeom>
        </p:spPr>
      </p:pic>
      <p:sp>
        <p:nvSpPr>
          <p:cNvPr id="19" name="Google Shape;1607;p34">
            <a:extLst>
              <a:ext uri="{FF2B5EF4-FFF2-40B4-BE49-F238E27FC236}">
                <a16:creationId xmlns:a16="http://schemas.microsoft.com/office/drawing/2014/main" id="{36AAE5F1-E9AC-4661-99A4-194B7416A463}"/>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20" name="Rectángulo 19">
            <a:extLst>
              <a:ext uri="{FF2B5EF4-FFF2-40B4-BE49-F238E27FC236}">
                <a16:creationId xmlns:a16="http://schemas.microsoft.com/office/drawing/2014/main" id="{12D3F635-8DFE-4AAD-A55E-2D64309DCEB4}"/>
              </a:ext>
            </a:extLst>
          </p:cNvPr>
          <p:cNvSpPr/>
          <p:nvPr/>
        </p:nvSpPr>
        <p:spPr>
          <a:xfrm>
            <a:off x="6029612" y="468216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sp>
        <p:nvSpPr>
          <p:cNvPr id="2" name="Rectángulo 1">
            <a:extLst>
              <a:ext uri="{FF2B5EF4-FFF2-40B4-BE49-F238E27FC236}">
                <a16:creationId xmlns:a16="http://schemas.microsoft.com/office/drawing/2014/main" id="{6E311E4F-975A-4781-82C7-F0CBC082F99D}"/>
              </a:ext>
            </a:extLst>
          </p:cNvPr>
          <p:cNvSpPr/>
          <p:nvPr/>
        </p:nvSpPr>
        <p:spPr>
          <a:xfrm>
            <a:off x="613723" y="1772830"/>
            <a:ext cx="3801856" cy="707886"/>
          </a:xfrm>
          <a:prstGeom prst="rect">
            <a:avLst/>
          </a:prstGeom>
        </p:spPr>
        <p:txBody>
          <a:bodyPr wrap="square">
            <a:spAutoFit/>
          </a:bodyPr>
          <a:lstStyle/>
          <a:p>
            <a:pPr algn="just"/>
            <a:r>
              <a:rPr lang="es-419"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VISITAMOS LOS CENTROS DE DESARROLLOS INFANTILES QUE ESTAN BAJO LA ADMINISTRACION DEL GOBIERNO PARROQUIAL, YA QUE ES NUESTRO TRABAJO FISCALIZAR Y OBSERVAR DEL TRABAJO QUE ESTAN BRINDANDO LAS EDUCADORAS AL SERVICIO A LOS NIÑOS.</a:t>
            </a:r>
            <a:endParaRPr lang="es-EC" sz="1000" b="1" dirty="0">
              <a:solidFill>
                <a:srgbClr val="002060"/>
              </a:solidFill>
            </a:endParaRPr>
          </a:p>
        </p:txBody>
      </p:sp>
      <p:sp>
        <p:nvSpPr>
          <p:cNvPr id="3" name="Rectángulo 2">
            <a:extLst>
              <a:ext uri="{FF2B5EF4-FFF2-40B4-BE49-F238E27FC236}">
                <a16:creationId xmlns:a16="http://schemas.microsoft.com/office/drawing/2014/main" id="{EF6DEF54-B50E-4722-97BD-A07267B9FCE9}"/>
              </a:ext>
            </a:extLst>
          </p:cNvPr>
          <p:cNvSpPr/>
          <p:nvPr/>
        </p:nvSpPr>
        <p:spPr>
          <a:xfrm>
            <a:off x="792317" y="2667610"/>
            <a:ext cx="3315340" cy="1015663"/>
          </a:xfrm>
          <a:prstGeom prst="rect">
            <a:avLst/>
          </a:prstGeom>
        </p:spPr>
        <p:txBody>
          <a:bodyPr wrap="square">
            <a:spAutoFit/>
          </a:bodyPr>
          <a:lstStyle/>
          <a:p>
            <a:pPr algn="just"/>
            <a:r>
              <a:rPr lang="es-419" sz="1000" i="1" dirty="0">
                <a:latin typeface="Calibri" panose="020F0502020204030204" pitchFamily="34" charset="0"/>
                <a:ea typeface="Calibri" panose="020F0502020204030204" pitchFamily="34" charset="0"/>
                <a:cs typeface="Times New Roman" panose="02020603050405020304" pitchFamily="18" charset="0"/>
              </a:rPr>
              <a:t>Visitas se coordinaron con el ingeniero Víctor Mero presidente de la Asamblea Local Ciudadana, para que el observe que los CDI están trabajando con normalidad y cumpliendo los estándares del convenio que mantenemos con el MIES y que los únicos beneficiados son nuestros niños de la parroquia.</a:t>
            </a:r>
            <a:endParaRPr lang="es-EC" sz="1000" dirty="0"/>
          </a:p>
        </p:txBody>
      </p:sp>
      <p:pic>
        <p:nvPicPr>
          <p:cNvPr id="22" name="Imagen 21">
            <a:extLst>
              <a:ext uri="{FF2B5EF4-FFF2-40B4-BE49-F238E27FC236}">
                <a16:creationId xmlns:a16="http://schemas.microsoft.com/office/drawing/2014/main" id="{928EDC22-6E87-4912-99CD-0118D2B3243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6019" y="1320801"/>
            <a:ext cx="4156806" cy="2618750"/>
          </a:xfrm>
          <a:prstGeom prst="round2DiagRect">
            <a:avLst/>
          </a:prstGeom>
          <a:noFill/>
          <a:ln w="38100">
            <a:solidFill>
              <a:srgbClr val="0070C0"/>
            </a:solidFill>
          </a:ln>
        </p:spPr>
      </p:pic>
    </p:spTree>
    <p:extLst>
      <p:ext uri="{BB962C8B-B14F-4D97-AF65-F5344CB8AC3E}">
        <p14:creationId xmlns:p14="http://schemas.microsoft.com/office/powerpoint/2010/main" val="36828592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50"/>
          <p:cNvGrpSpPr/>
          <p:nvPr/>
        </p:nvGrpSpPr>
        <p:grpSpPr>
          <a:xfrm>
            <a:off x="5590800" y="2719450"/>
            <a:ext cx="3553225" cy="2424000"/>
            <a:chOff x="5590800" y="2719450"/>
            <a:chExt cx="3553225" cy="2424000"/>
          </a:xfrm>
        </p:grpSpPr>
        <p:sp>
          <p:nvSpPr>
            <p:cNvPr id="1285" name="Google Shape;1285;p50"/>
            <p:cNvSpPr/>
            <p:nvPr/>
          </p:nvSpPr>
          <p:spPr>
            <a:xfrm flipH="1">
              <a:off x="5590800" y="4176850"/>
              <a:ext cx="3553200" cy="966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86" name="Google Shape;1286;p50"/>
            <p:cNvSpPr/>
            <p:nvPr/>
          </p:nvSpPr>
          <p:spPr>
            <a:xfrm>
              <a:off x="8421625" y="2719450"/>
              <a:ext cx="722400" cy="24216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287" name="Google Shape;1287;p50"/>
          <p:cNvSpPr/>
          <p:nvPr/>
        </p:nvSpPr>
        <p:spPr>
          <a:xfrm>
            <a:off x="7480375" y="53950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 name="Google Shape;388;p41">
            <a:extLst>
              <a:ext uri="{FF2B5EF4-FFF2-40B4-BE49-F238E27FC236}">
                <a16:creationId xmlns:a16="http://schemas.microsoft.com/office/drawing/2014/main" id="{24DDCE04-1191-4964-ACA5-924D3F848454}"/>
              </a:ext>
            </a:extLst>
          </p:cNvPr>
          <p:cNvSpPr txBox="1">
            <a:spLocks/>
          </p:cNvSpPr>
          <p:nvPr/>
        </p:nvSpPr>
        <p:spPr>
          <a:xfrm>
            <a:off x="613723" y="692180"/>
            <a:ext cx="2442421" cy="461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d) Fiscalizar las acciones del ejecutivo parroquial de acuerdo con el COOTAD y la ley.</a:t>
            </a:r>
          </a:p>
        </p:txBody>
      </p:sp>
      <p:grpSp>
        <p:nvGrpSpPr>
          <p:cNvPr id="13" name="Google Shape;1788;p72">
            <a:extLst>
              <a:ext uri="{FF2B5EF4-FFF2-40B4-BE49-F238E27FC236}">
                <a16:creationId xmlns:a16="http://schemas.microsoft.com/office/drawing/2014/main" id="{22AE9BDB-24D9-4405-B954-3CC7BB936B84}"/>
              </a:ext>
            </a:extLst>
          </p:cNvPr>
          <p:cNvGrpSpPr/>
          <p:nvPr/>
        </p:nvGrpSpPr>
        <p:grpSpPr>
          <a:xfrm>
            <a:off x="207192" y="740270"/>
            <a:ext cx="364295" cy="365519"/>
            <a:chOff x="7962121" y="2998661"/>
            <a:chExt cx="458824" cy="460366"/>
          </a:xfrm>
        </p:grpSpPr>
        <p:sp>
          <p:nvSpPr>
            <p:cNvPr id="14" name="Google Shape;1789;p72">
              <a:extLst>
                <a:ext uri="{FF2B5EF4-FFF2-40B4-BE49-F238E27FC236}">
                  <a16:creationId xmlns:a16="http://schemas.microsoft.com/office/drawing/2014/main" id="{A127A200-1D56-45EA-B58D-D4D39DE08B61}"/>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790;p72">
              <a:extLst>
                <a:ext uri="{FF2B5EF4-FFF2-40B4-BE49-F238E27FC236}">
                  <a16:creationId xmlns:a16="http://schemas.microsoft.com/office/drawing/2014/main" id="{0AB7EBD0-2C8A-45B6-A175-ADEA14C6FAFE}"/>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16" name="Google Shape;1584;p32">
            <a:extLst>
              <a:ext uri="{FF2B5EF4-FFF2-40B4-BE49-F238E27FC236}">
                <a16:creationId xmlns:a16="http://schemas.microsoft.com/office/drawing/2014/main" id="{BB1D4F2B-757C-4E20-B869-8B004A73491D}"/>
              </a:ext>
            </a:extLst>
          </p:cNvPr>
          <p:cNvSpPr txBox="1"/>
          <p:nvPr/>
        </p:nvSpPr>
        <p:spPr>
          <a:xfrm>
            <a:off x="-254660" y="20648"/>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17" name="Google Shape;932;p37">
            <a:extLst>
              <a:ext uri="{FF2B5EF4-FFF2-40B4-BE49-F238E27FC236}">
                <a16:creationId xmlns:a16="http://schemas.microsoft.com/office/drawing/2014/main" id="{8C66249A-87CE-408E-BA47-E78C0EC14604}"/>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18" name="Imagen 17">
            <a:extLst>
              <a:ext uri="{FF2B5EF4-FFF2-40B4-BE49-F238E27FC236}">
                <a16:creationId xmlns:a16="http://schemas.microsoft.com/office/drawing/2014/main" id="{11E6AA5E-A266-45C3-A44B-546BEF8BAEEB}"/>
              </a:ext>
            </a:extLst>
          </p:cNvPr>
          <p:cNvPicPr>
            <a:picLocks noChangeAspect="1"/>
          </p:cNvPicPr>
          <p:nvPr/>
        </p:nvPicPr>
        <p:blipFill>
          <a:blip r:embed="rId3"/>
          <a:stretch>
            <a:fillRect/>
          </a:stretch>
        </p:blipFill>
        <p:spPr>
          <a:xfrm>
            <a:off x="5675272" y="275389"/>
            <a:ext cx="841096" cy="504657"/>
          </a:xfrm>
          <a:prstGeom prst="rect">
            <a:avLst/>
          </a:prstGeom>
        </p:spPr>
      </p:pic>
      <p:sp>
        <p:nvSpPr>
          <p:cNvPr id="19" name="Google Shape;1607;p34">
            <a:extLst>
              <a:ext uri="{FF2B5EF4-FFF2-40B4-BE49-F238E27FC236}">
                <a16:creationId xmlns:a16="http://schemas.microsoft.com/office/drawing/2014/main" id="{36AAE5F1-E9AC-4661-99A4-194B7416A463}"/>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20" name="Rectángulo 19">
            <a:extLst>
              <a:ext uri="{FF2B5EF4-FFF2-40B4-BE49-F238E27FC236}">
                <a16:creationId xmlns:a16="http://schemas.microsoft.com/office/drawing/2014/main" id="{12D3F635-8DFE-4AAD-A55E-2D64309DCEB4}"/>
              </a:ext>
            </a:extLst>
          </p:cNvPr>
          <p:cNvSpPr/>
          <p:nvPr/>
        </p:nvSpPr>
        <p:spPr>
          <a:xfrm>
            <a:off x="6029612" y="468216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sp>
        <p:nvSpPr>
          <p:cNvPr id="2" name="Rectángulo 1">
            <a:extLst>
              <a:ext uri="{FF2B5EF4-FFF2-40B4-BE49-F238E27FC236}">
                <a16:creationId xmlns:a16="http://schemas.microsoft.com/office/drawing/2014/main" id="{6E311E4F-975A-4781-82C7-F0CBC082F99D}"/>
              </a:ext>
            </a:extLst>
          </p:cNvPr>
          <p:cNvSpPr/>
          <p:nvPr/>
        </p:nvSpPr>
        <p:spPr>
          <a:xfrm>
            <a:off x="4980969" y="1883653"/>
            <a:ext cx="3801856" cy="553998"/>
          </a:xfrm>
          <a:prstGeom prst="rect">
            <a:avLst/>
          </a:prstGeom>
        </p:spPr>
        <p:txBody>
          <a:bodyPr wrap="square">
            <a:spAutoFit/>
          </a:bodyPr>
          <a:lstStyle/>
          <a:p>
            <a:pPr algn="just"/>
            <a:r>
              <a:rPr lang="es-MX"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PARTICIPAMOS EN LA SOCIALIZACIÓN CON LA CONSULTORA EN LA ELABORACIÓN DEL PDOT PARA EL GAD PARROQUIAL ANCONCITO CON EL INGENIERO ALAMIR ALVAREZ</a:t>
            </a:r>
            <a:r>
              <a:rPr lang="es-419"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s-EC" sz="1000" b="1" dirty="0">
              <a:solidFill>
                <a:srgbClr val="002060"/>
              </a:solidFill>
            </a:endParaRPr>
          </a:p>
        </p:txBody>
      </p:sp>
      <p:sp>
        <p:nvSpPr>
          <p:cNvPr id="3" name="Rectángulo 2">
            <a:extLst>
              <a:ext uri="{FF2B5EF4-FFF2-40B4-BE49-F238E27FC236}">
                <a16:creationId xmlns:a16="http://schemas.microsoft.com/office/drawing/2014/main" id="{EF6DEF54-B50E-4722-97BD-A07267B9FCE9}"/>
              </a:ext>
            </a:extLst>
          </p:cNvPr>
          <p:cNvSpPr/>
          <p:nvPr/>
        </p:nvSpPr>
        <p:spPr>
          <a:xfrm>
            <a:off x="5100010" y="2836270"/>
            <a:ext cx="3315340" cy="553998"/>
          </a:xfrm>
          <a:prstGeom prst="rect">
            <a:avLst/>
          </a:prstGeom>
        </p:spPr>
        <p:txBody>
          <a:bodyPr wrap="square">
            <a:spAutoFit/>
          </a:bodyPr>
          <a:lstStyle/>
          <a:p>
            <a:pPr algn="just"/>
            <a:r>
              <a:rPr lang="es-MX" sz="1000" i="1" dirty="0">
                <a:latin typeface="Calibri" panose="020F0502020204030204" pitchFamily="34" charset="0"/>
                <a:ea typeface="Calibri" panose="020F0502020204030204" pitchFamily="34" charset="0"/>
                <a:cs typeface="Times New Roman" panose="02020603050405020304" pitchFamily="18" charset="0"/>
              </a:rPr>
              <a:t>El gobierno parroquial lleva consigo realizar el PDOT para estos cuatro años de administración y que los proyectos vayan en beneficio de nuestra comunidad</a:t>
            </a:r>
            <a:r>
              <a:rPr lang="es-419" sz="1000" i="1" dirty="0">
                <a:latin typeface="Calibri" panose="020F0502020204030204" pitchFamily="34" charset="0"/>
                <a:ea typeface="Calibri" panose="020F0502020204030204" pitchFamily="34" charset="0"/>
                <a:cs typeface="Times New Roman" panose="02020603050405020304" pitchFamily="18" charset="0"/>
              </a:rPr>
              <a:t>.</a:t>
            </a:r>
            <a:endParaRPr lang="es-EC" sz="1000" dirty="0"/>
          </a:p>
        </p:txBody>
      </p:sp>
      <p:pic>
        <p:nvPicPr>
          <p:cNvPr id="21" name="Imagen 20">
            <a:extLst>
              <a:ext uri="{FF2B5EF4-FFF2-40B4-BE49-F238E27FC236}">
                <a16:creationId xmlns:a16="http://schemas.microsoft.com/office/drawing/2014/main" id="{75DF6E40-E707-44A4-AD4E-0E1EA038B1B0}"/>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t="10440" b="18956"/>
          <a:stretch/>
        </p:blipFill>
        <p:spPr bwMode="auto">
          <a:xfrm>
            <a:off x="207192" y="1484173"/>
            <a:ext cx="4672034" cy="2806643"/>
          </a:xfrm>
          <a:prstGeom prst="parallelogram">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0171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50"/>
          <p:cNvGrpSpPr/>
          <p:nvPr/>
        </p:nvGrpSpPr>
        <p:grpSpPr>
          <a:xfrm>
            <a:off x="5590800" y="2719450"/>
            <a:ext cx="3553225" cy="2424000"/>
            <a:chOff x="5590800" y="2719450"/>
            <a:chExt cx="3553225" cy="2424000"/>
          </a:xfrm>
        </p:grpSpPr>
        <p:sp>
          <p:nvSpPr>
            <p:cNvPr id="1285" name="Google Shape;1285;p50"/>
            <p:cNvSpPr/>
            <p:nvPr/>
          </p:nvSpPr>
          <p:spPr>
            <a:xfrm flipH="1">
              <a:off x="5590800" y="4176850"/>
              <a:ext cx="3553200" cy="966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86" name="Google Shape;1286;p50"/>
            <p:cNvSpPr/>
            <p:nvPr/>
          </p:nvSpPr>
          <p:spPr>
            <a:xfrm>
              <a:off x="8421625" y="2719450"/>
              <a:ext cx="722400" cy="24216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287" name="Google Shape;1287;p50"/>
          <p:cNvSpPr/>
          <p:nvPr/>
        </p:nvSpPr>
        <p:spPr>
          <a:xfrm>
            <a:off x="7480375" y="53950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 name="Google Shape;388;p41">
            <a:extLst>
              <a:ext uri="{FF2B5EF4-FFF2-40B4-BE49-F238E27FC236}">
                <a16:creationId xmlns:a16="http://schemas.microsoft.com/office/drawing/2014/main" id="{24DDCE04-1191-4964-ACA5-924D3F848454}"/>
              </a:ext>
            </a:extLst>
          </p:cNvPr>
          <p:cNvSpPr txBox="1">
            <a:spLocks/>
          </p:cNvSpPr>
          <p:nvPr/>
        </p:nvSpPr>
        <p:spPr>
          <a:xfrm>
            <a:off x="613723" y="692180"/>
            <a:ext cx="2442421" cy="461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d) Fiscalizar las acciones del ejecutivo parroquial de acuerdo con el COOTAD y la ley.</a:t>
            </a:r>
          </a:p>
        </p:txBody>
      </p:sp>
      <p:grpSp>
        <p:nvGrpSpPr>
          <p:cNvPr id="13" name="Google Shape;1788;p72">
            <a:extLst>
              <a:ext uri="{FF2B5EF4-FFF2-40B4-BE49-F238E27FC236}">
                <a16:creationId xmlns:a16="http://schemas.microsoft.com/office/drawing/2014/main" id="{22AE9BDB-24D9-4405-B954-3CC7BB936B84}"/>
              </a:ext>
            </a:extLst>
          </p:cNvPr>
          <p:cNvGrpSpPr/>
          <p:nvPr/>
        </p:nvGrpSpPr>
        <p:grpSpPr>
          <a:xfrm>
            <a:off x="207192" y="740270"/>
            <a:ext cx="364295" cy="365519"/>
            <a:chOff x="7962121" y="2998661"/>
            <a:chExt cx="458824" cy="460366"/>
          </a:xfrm>
        </p:grpSpPr>
        <p:sp>
          <p:nvSpPr>
            <p:cNvPr id="14" name="Google Shape;1789;p72">
              <a:extLst>
                <a:ext uri="{FF2B5EF4-FFF2-40B4-BE49-F238E27FC236}">
                  <a16:creationId xmlns:a16="http://schemas.microsoft.com/office/drawing/2014/main" id="{A127A200-1D56-45EA-B58D-D4D39DE08B61}"/>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790;p72">
              <a:extLst>
                <a:ext uri="{FF2B5EF4-FFF2-40B4-BE49-F238E27FC236}">
                  <a16:creationId xmlns:a16="http://schemas.microsoft.com/office/drawing/2014/main" id="{0AB7EBD0-2C8A-45B6-A175-ADEA14C6FAFE}"/>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16" name="Google Shape;1584;p32">
            <a:extLst>
              <a:ext uri="{FF2B5EF4-FFF2-40B4-BE49-F238E27FC236}">
                <a16:creationId xmlns:a16="http://schemas.microsoft.com/office/drawing/2014/main" id="{BB1D4F2B-757C-4E20-B869-8B004A73491D}"/>
              </a:ext>
            </a:extLst>
          </p:cNvPr>
          <p:cNvSpPr txBox="1"/>
          <p:nvPr/>
        </p:nvSpPr>
        <p:spPr>
          <a:xfrm>
            <a:off x="-254660" y="20648"/>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17" name="Google Shape;932;p37">
            <a:extLst>
              <a:ext uri="{FF2B5EF4-FFF2-40B4-BE49-F238E27FC236}">
                <a16:creationId xmlns:a16="http://schemas.microsoft.com/office/drawing/2014/main" id="{8C66249A-87CE-408E-BA47-E78C0EC14604}"/>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18" name="Imagen 17">
            <a:extLst>
              <a:ext uri="{FF2B5EF4-FFF2-40B4-BE49-F238E27FC236}">
                <a16:creationId xmlns:a16="http://schemas.microsoft.com/office/drawing/2014/main" id="{11E6AA5E-A266-45C3-A44B-546BEF8BAEEB}"/>
              </a:ext>
            </a:extLst>
          </p:cNvPr>
          <p:cNvPicPr>
            <a:picLocks noChangeAspect="1"/>
          </p:cNvPicPr>
          <p:nvPr/>
        </p:nvPicPr>
        <p:blipFill>
          <a:blip r:embed="rId3"/>
          <a:stretch>
            <a:fillRect/>
          </a:stretch>
        </p:blipFill>
        <p:spPr>
          <a:xfrm>
            <a:off x="5675272" y="275389"/>
            <a:ext cx="841096" cy="504657"/>
          </a:xfrm>
          <a:prstGeom prst="rect">
            <a:avLst/>
          </a:prstGeom>
        </p:spPr>
      </p:pic>
      <p:sp>
        <p:nvSpPr>
          <p:cNvPr id="19" name="Google Shape;1607;p34">
            <a:extLst>
              <a:ext uri="{FF2B5EF4-FFF2-40B4-BE49-F238E27FC236}">
                <a16:creationId xmlns:a16="http://schemas.microsoft.com/office/drawing/2014/main" id="{36AAE5F1-E9AC-4661-99A4-194B7416A463}"/>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20" name="Rectángulo 19">
            <a:extLst>
              <a:ext uri="{FF2B5EF4-FFF2-40B4-BE49-F238E27FC236}">
                <a16:creationId xmlns:a16="http://schemas.microsoft.com/office/drawing/2014/main" id="{12D3F635-8DFE-4AAD-A55E-2D64309DCEB4}"/>
              </a:ext>
            </a:extLst>
          </p:cNvPr>
          <p:cNvSpPr/>
          <p:nvPr/>
        </p:nvSpPr>
        <p:spPr>
          <a:xfrm>
            <a:off x="6029612" y="468216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sp>
        <p:nvSpPr>
          <p:cNvPr id="2" name="Rectángulo 1">
            <a:extLst>
              <a:ext uri="{FF2B5EF4-FFF2-40B4-BE49-F238E27FC236}">
                <a16:creationId xmlns:a16="http://schemas.microsoft.com/office/drawing/2014/main" id="{6E311E4F-975A-4781-82C7-F0CBC082F99D}"/>
              </a:ext>
            </a:extLst>
          </p:cNvPr>
          <p:cNvSpPr/>
          <p:nvPr/>
        </p:nvSpPr>
        <p:spPr>
          <a:xfrm>
            <a:off x="770144" y="1940803"/>
            <a:ext cx="3806458" cy="553998"/>
          </a:xfrm>
          <a:prstGeom prst="rect">
            <a:avLst/>
          </a:prstGeom>
        </p:spPr>
        <p:txBody>
          <a:bodyPr wrap="square">
            <a:spAutoFit/>
          </a:bodyPr>
          <a:lstStyle/>
          <a:p>
            <a:pPr algn="just"/>
            <a:r>
              <a:rPr lang="es-MX"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PARTICIPAMOS SOBRE LA CONTRATACIÓN DEL SERVICIO PARA EL MEJORAMIENTO INTEGRAL DEL COMPLEJO DEPORTIVO GONZALO CHAVEZ DE LA PARROQUIA ANCONCITO</a:t>
            </a:r>
            <a:r>
              <a:rPr lang="es-419"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s-EC" sz="1000" b="1" dirty="0">
              <a:solidFill>
                <a:srgbClr val="002060"/>
              </a:solidFill>
            </a:endParaRPr>
          </a:p>
        </p:txBody>
      </p:sp>
      <p:sp>
        <p:nvSpPr>
          <p:cNvPr id="3" name="Rectángulo 2">
            <a:extLst>
              <a:ext uri="{FF2B5EF4-FFF2-40B4-BE49-F238E27FC236}">
                <a16:creationId xmlns:a16="http://schemas.microsoft.com/office/drawing/2014/main" id="{EF6DEF54-B50E-4722-97BD-A07267B9FCE9}"/>
              </a:ext>
            </a:extLst>
          </p:cNvPr>
          <p:cNvSpPr/>
          <p:nvPr/>
        </p:nvSpPr>
        <p:spPr>
          <a:xfrm>
            <a:off x="895459" y="2628900"/>
            <a:ext cx="3433654" cy="1169551"/>
          </a:xfrm>
          <a:prstGeom prst="rect">
            <a:avLst/>
          </a:prstGeom>
        </p:spPr>
        <p:txBody>
          <a:bodyPr wrap="square">
            <a:spAutoFit/>
          </a:bodyPr>
          <a:lstStyle/>
          <a:p>
            <a:pPr algn="just"/>
            <a:r>
              <a:rPr lang="es-MX" sz="1000" i="1" dirty="0">
                <a:latin typeface="Calibri" panose="020F0502020204030204" pitchFamily="34" charset="0"/>
                <a:ea typeface="Calibri" panose="020F0502020204030204" pitchFamily="34" charset="0"/>
                <a:cs typeface="Times New Roman" panose="02020603050405020304" pitchFamily="18" charset="0"/>
              </a:rPr>
              <a:t>Fuimos Delegado para la observación del mejoramiento integral del complejo deportivo Gonzalo Chávez de la parroquia Anconcito. Donde estuvimos desde el inicio del trabajo por parte del contratista hasta el último día que se realizó el mantenimiento y de igual manera entregamos el informe completo del proceso del mantenimiento del complejo deportivo.</a:t>
            </a:r>
            <a:endParaRPr lang="es-EC" sz="1000" dirty="0"/>
          </a:p>
        </p:txBody>
      </p:sp>
      <p:pic>
        <p:nvPicPr>
          <p:cNvPr id="23" name="Imagen 22">
            <a:extLst>
              <a:ext uri="{FF2B5EF4-FFF2-40B4-BE49-F238E27FC236}">
                <a16:creationId xmlns:a16="http://schemas.microsoft.com/office/drawing/2014/main" id="{2BA745B8-F680-43F0-BFC0-149A1ABF896D}"/>
              </a:ext>
            </a:extLst>
          </p:cNvPr>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4700943" y="1013105"/>
            <a:ext cx="2267672" cy="2156132"/>
          </a:xfrm>
          <a:prstGeom prst="rect">
            <a:avLst/>
          </a:prstGeom>
          <a:noFill/>
          <a:ln w="38100">
            <a:solidFill>
              <a:srgbClr val="0070C0"/>
            </a:solidFill>
          </a:ln>
        </p:spPr>
      </p:pic>
      <p:pic>
        <p:nvPicPr>
          <p:cNvPr id="22" name="Imagen 21">
            <a:extLst>
              <a:ext uri="{FF2B5EF4-FFF2-40B4-BE49-F238E27FC236}">
                <a16:creationId xmlns:a16="http://schemas.microsoft.com/office/drawing/2014/main" id="{40448BC2-8747-4256-B991-BCDA38AE644E}"/>
              </a:ext>
            </a:extLst>
          </p:cNvPr>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6503884" y="2314860"/>
            <a:ext cx="2253844" cy="2114650"/>
          </a:xfrm>
          <a:prstGeom prst="rect">
            <a:avLst/>
          </a:prstGeom>
          <a:noFill/>
          <a:ln w="38100">
            <a:solidFill>
              <a:srgbClr val="0070C0"/>
            </a:solidFill>
          </a:ln>
        </p:spPr>
      </p:pic>
    </p:spTree>
    <p:extLst>
      <p:ext uri="{BB962C8B-B14F-4D97-AF65-F5344CB8AC3E}">
        <p14:creationId xmlns:p14="http://schemas.microsoft.com/office/powerpoint/2010/main" val="2314283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50"/>
          <p:cNvGrpSpPr/>
          <p:nvPr/>
        </p:nvGrpSpPr>
        <p:grpSpPr>
          <a:xfrm>
            <a:off x="5590800" y="2719450"/>
            <a:ext cx="3553225" cy="2424000"/>
            <a:chOff x="5590800" y="2719450"/>
            <a:chExt cx="3553225" cy="2424000"/>
          </a:xfrm>
        </p:grpSpPr>
        <p:sp>
          <p:nvSpPr>
            <p:cNvPr id="1285" name="Google Shape;1285;p50"/>
            <p:cNvSpPr/>
            <p:nvPr/>
          </p:nvSpPr>
          <p:spPr>
            <a:xfrm flipH="1">
              <a:off x="5590800" y="4176850"/>
              <a:ext cx="3553200" cy="966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86" name="Google Shape;1286;p50"/>
            <p:cNvSpPr/>
            <p:nvPr/>
          </p:nvSpPr>
          <p:spPr>
            <a:xfrm>
              <a:off x="8421625" y="2719450"/>
              <a:ext cx="722400" cy="24216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287" name="Google Shape;1287;p50"/>
          <p:cNvSpPr/>
          <p:nvPr/>
        </p:nvSpPr>
        <p:spPr>
          <a:xfrm>
            <a:off x="7480375" y="53950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 name="Google Shape;388;p41">
            <a:extLst>
              <a:ext uri="{FF2B5EF4-FFF2-40B4-BE49-F238E27FC236}">
                <a16:creationId xmlns:a16="http://schemas.microsoft.com/office/drawing/2014/main" id="{24DDCE04-1191-4964-ACA5-924D3F848454}"/>
              </a:ext>
            </a:extLst>
          </p:cNvPr>
          <p:cNvSpPr txBox="1">
            <a:spLocks/>
          </p:cNvSpPr>
          <p:nvPr/>
        </p:nvSpPr>
        <p:spPr>
          <a:xfrm>
            <a:off x="613723" y="692180"/>
            <a:ext cx="2442421" cy="461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d) Fiscalizar las acciones del ejecutivo parroquial de acuerdo con el COOTAD y la ley.</a:t>
            </a:r>
          </a:p>
        </p:txBody>
      </p:sp>
      <p:grpSp>
        <p:nvGrpSpPr>
          <p:cNvPr id="13" name="Google Shape;1788;p72">
            <a:extLst>
              <a:ext uri="{FF2B5EF4-FFF2-40B4-BE49-F238E27FC236}">
                <a16:creationId xmlns:a16="http://schemas.microsoft.com/office/drawing/2014/main" id="{22AE9BDB-24D9-4405-B954-3CC7BB936B84}"/>
              </a:ext>
            </a:extLst>
          </p:cNvPr>
          <p:cNvGrpSpPr/>
          <p:nvPr/>
        </p:nvGrpSpPr>
        <p:grpSpPr>
          <a:xfrm>
            <a:off x="207192" y="740270"/>
            <a:ext cx="364295" cy="365519"/>
            <a:chOff x="7962121" y="2998661"/>
            <a:chExt cx="458824" cy="460366"/>
          </a:xfrm>
        </p:grpSpPr>
        <p:sp>
          <p:nvSpPr>
            <p:cNvPr id="14" name="Google Shape;1789;p72">
              <a:extLst>
                <a:ext uri="{FF2B5EF4-FFF2-40B4-BE49-F238E27FC236}">
                  <a16:creationId xmlns:a16="http://schemas.microsoft.com/office/drawing/2014/main" id="{A127A200-1D56-45EA-B58D-D4D39DE08B61}"/>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790;p72">
              <a:extLst>
                <a:ext uri="{FF2B5EF4-FFF2-40B4-BE49-F238E27FC236}">
                  <a16:creationId xmlns:a16="http://schemas.microsoft.com/office/drawing/2014/main" id="{0AB7EBD0-2C8A-45B6-A175-ADEA14C6FAFE}"/>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16" name="Google Shape;1584;p32">
            <a:extLst>
              <a:ext uri="{FF2B5EF4-FFF2-40B4-BE49-F238E27FC236}">
                <a16:creationId xmlns:a16="http://schemas.microsoft.com/office/drawing/2014/main" id="{BB1D4F2B-757C-4E20-B869-8B004A73491D}"/>
              </a:ext>
            </a:extLst>
          </p:cNvPr>
          <p:cNvSpPr txBox="1"/>
          <p:nvPr/>
        </p:nvSpPr>
        <p:spPr>
          <a:xfrm>
            <a:off x="-254660" y="20648"/>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17" name="Google Shape;932;p37">
            <a:extLst>
              <a:ext uri="{FF2B5EF4-FFF2-40B4-BE49-F238E27FC236}">
                <a16:creationId xmlns:a16="http://schemas.microsoft.com/office/drawing/2014/main" id="{8C66249A-87CE-408E-BA47-E78C0EC14604}"/>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18" name="Imagen 17">
            <a:extLst>
              <a:ext uri="{FF2B5EF4-FFF2-40B4-BE49-F238E27FC236}">
                <a16:creationId xmlns:a16="http://schemas.microsoft.com/office/drawing/2014/main" id="{11E6AA5E-A266-45C3-A44B-546BEF8BAEEB}"/>
              </a:ext>
            </a:extLst>
          </p:cNvPr>
          <p:cNvPicPr>
            <a:picLocks noChangeAspect="1"/>
          </p:cNvPicPr>
          <p:nvPr/>
        </p:nvPicPr>
        <p:blipFill>
          <a:blip r:embed="rId3"/>
          <a:stretch>
            <a:fillRect/>
          </a:stretch>
        </p:blipFill>
        <p:spPr>
          <a:xfrm>
            <a:off x="5675272" y="275389"/>
            <a:ext cx="841096" cy="504657"/>
          </a:xfrm>
          <a:prstGeom prst="rect">
            <a:avLst/>
          </a:prstGeom>
        </p:spPr>
      </p:pic>
      <p:sp>
        <p:nvSpPr>
          <p:cNvPr id="19" name="Google Shape;1607;p34">
            <a:extLst>
              <a:ext uri="{FF2B5EF4-FFF2-40B4-BE49-F238E27FC236}">
                <a16:creationId xmlns:a16="http://schemas.microsoft.com/office/drawing/2014/main" id="{36AAE5F1-E9AC-4661-99A4-194B7416A463}"/>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20" name="Rectángulo 19">
            <a:extLst>
              <a:ext uri="{FF2B5EF4-FFF2-40B4-BE49-F238E27FC236}">
                <a16:creationId xmlns:a16="http://schemas.microsoft.com/office/drawing/2014/main" id="{12D3F635-8DFE-4AAD-A55E-2D64309DCEB4}"/>
              </a:ext>
            </a:extLst>
          </p:cNvPr>
          <p:cNvSpPr/>
          <p:nvPr/>
        </p:nvSpPr>
        <p:spPr>
          <a:xfrm>
            <a:off x="6029612" y="468216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sp>
        <p:nvSpPr>
          <p:cNvPr id="2" name="Rectángulo 1">
            <a:extLst>
              <a:ext uri="{FF2B5EF4-FFF2-40B4-BE49-F238E27FC236}">
                <a16:creationId xmlns:a16="http://schemas.microsoft.com/office/drawing/2014/main" id="{6E311E4F-975A-4781-82C7-F0CBC082F99D}"/>
              </a:ext>
            </a:extLst>
          </p:cNvPr>
          <p:cNvSpPr/>
          <p:nvPr/>
        </p:nvSpPr>
        <p:spPr>
          <a:xfrm>
            <a:off x="2548937" y="1283526"/>
            <a:ext cx="3806458" cy="553998"/>
          </a:xfrm>
          <a:prstGeom prst="rect">
            <a:avLst/>
          </a:prstGeom>
        </p:spPr>
        <p:txBody>
          <a:bodyPr wrap="square">
            <a:spAutoFit/>
          </a:bodyPr>
          <a:lstStyle/>
          <a:p>
            <a:pPr algn="ctr"/>
            <a:r>
              <a:rPr lang="es-MX"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PARTICIPAMOS SOBRE LA CONTRATACIÓN DEL SERVICIO PARA EL MEJORAMIENTO DEL MONUMENTO TURISTICO “LOS CAMARONES” QUE ESTA EN LA ENTRADA DE LA PARROQUIA ANCONCITO</a:t>
            </a:r>
            <a:r>
              <a:rPr lang="es-419"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s-EC" sz="1000" b="1" dirty="0">
              <a:solidFill>
                <a:srgbClr val="002060"/>
              </a:solidFill>
            </a:endParaRPr>
          </a:p>
        </p:txBody>
      </p:sp>
      <p:pic>
        <p:nvPicPr>
          <p:cNvPr id="21" name="Imagen 20">
            <a:extLst>
              <a:ext uri="{FF2B5EF4-FFF2-40B4-BE49-F238E27FC236}">
                <a16:creationId xmlns:a16="http://schemas.microsoft.com/office/drawing/2014/main" id="{4222F2BF-97EB-4852-A059-45C65E0F2B8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004" y="1854457"/>
            <a:ext cx="3553200" cy="2580257"/>
          </a:xfrm>
          <a:prstGeom prst="rect">
            <a:avLst/>
          </a:prstGeom>
          <a:noFill/>
          <a:ln>
            <a:noFill/>
          </a:ln>
        </p:spPr>
      </p:pic>
      <p:pic>
        <p:nvPicPr>
          <p:cNvPr id="24" name="Imagen 23">
            <a:extLst>
              <a:ext uri="{FF2B5EF4-FFF2-40B4-BE49-F238E27FC236}">
                <a16:creationId xmlns:a16="http://schemas.microsoft.com/office/drawing/2014/main" id="{2FE34512-6C01-4B02-AA6C-219326A305E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8849" y="1854457"/>
            <a:ext cx="3355038" cy="2580257"/>
          </a:xfrm>
          <a:prstGeom prst="rect">
            <a:avLst/>
          </a:prstGeom>
          <a:noFill/>
          <a:ln>
            <a:noFill/>
          </a:ln>
        </p:spPr>
      </p:pic>
    </p:spTree>
    <p:extLst>
      <p:ext uri="{BB962C8B-B14F-4D97-AF65-F5344CB8AC3E}">
        <p14:creationId xmlns:p14="http://schemas.microsoft.com/office/powerpoint/2010/main" val="4114999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4" name="Google Shape;1284;p50"/>
          <p:cNvGrpSpPr/>
          <p:nvPr/>
        </p:nvGrpSpPr>
        <p:grpSpPr>
          <a:xfrm>
            <a:off x="5590800" y="2719450"/>
            <a:ext cx="3553225" cy="2424000"/>
            <a:chOff x="5590800" y="2719450"/>
            <a:chExt cx="3553225" cy="2424000"/>
          </a:xfrm>
        </p:grpSpPr>
        <p:sp>
          <p:nvSpPr>
            <p:cNvPr id="1285" name="Google Shape;1285;p50"/>
            <p:cNvSpPr/>
            <p:nvPr/>
          </p:nvSpPr>
          <p:spPr>
            <a:xfrm flipH="1">
              <a:off x="5590800" y="4176850"/>
              <a:ext cx="3553200" cy="9666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86" name="Google Shape;1286;p50"/>
            <p:cNvSpPr/>
            <p:nvPr/>
          </p:nvSpPr>
          <p:spPr>
            <a:xfrm>
              <a:off x="8421625" y="2719450"/>
              <a:ext cx="722400" cy="2421600"/>
            </a:xfrm>
            <a:prstGeom prst="rect">
              <a:avLst/>
            </a:prstGeom>
            <a:solidFill>
              <a:srgbClr val="63DBF5">
                <a:alpha val="68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sp>
        <p:nvSpPr>
          <p:cNvPr id="1287" name="Google Shape;1287;p50"/>
          <p:cNvSpPr/>
          <p:nvPr/>
        </p:nvSpPr>
        <p:spPr>
          <a:xfrm>
            <a:off x="7480375" y="53950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2" name="Google Shape;388;p41">
            <a:extLst>
              <a:ext uri="{FF2B5EF4-FFF2-40B4-BE49-F238E27FC236}">
                <a16:creationId xmlns:a16="http://schemas.microsoft.com/office/drawing/2014/main" id="{24DDCE04-1191-4964-ACA5-924D3F848454}"/>
              </a:ext>
            </a:extLst>
          </p:cNvPr>
          <p:cNvSpPr txBox="1">
            <a:spLocks/>
          </p:cNvSpPr>
          <p:nvPr/>
        </p:nvSpPr>
        <p:spPr>
          <a:xfrm>
            <a:off x="613723" y="692180"/>
            <a:ext cx="2442421" cy="461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d) Fiscalizar las acciones del ejecutivo parroquial de acuerdo con el COOTAD y la ley.</a:t>
            </a:r>
          </a:p>
        </p:txBody>
      </p:sp>
      <p:grpSp>
        <p:nvGrpSpPr>
          <p:cNvPr id="13" name="Google Shape;1788;p72">
            <a:extLst>
              <a:ext uri="{FF2B5EF4-FFF2-40B4-BE49-F238E27FC236}">
                <a16:creationId xmlns:a16="http://schemas.microsoft.com/office/drawing/2014/main" id="{22AE9BDB-24D9-4405-B954-3CC7BB936B84}"/>
              </a:ext>
            </a:extLst>
          </p:cNvPr>
          <p:cNvGrpSpPr/>
          <p:nvPr/>
        </p:nvGrpSpPr>
        <p:grpSpPr>
          <a:xfrm>
            <a:off x="207192" y="740270"/>
            <a:ext cx="364295" cy="365519"/>
            <a:chOff x="7962121" y="2998661"/>
            <a:chExt cx="458824" cy="460366"/>
          </a:xfrm>
        </p:grpSpPr>
        <p:sp>
          <p:nvSpPr>
            <p:cNvPr id="14" name="Google Shape;1789;p72">
              <a:extLst>
                <a:ext uri="{FF2B5EF4-FFF2-40B4-BE49-F238E27FC236}">
                  <a16:creationId xmlns:a16="http://schemas.microsoft.com/office/drawing/2014/main" id="{A127A200-1D56-45EA-B58D-D4D39DE08B61}"/>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15" name="Google Shape;1790;p72">
              <a:extLst>
                <a:ext uri="{FF2B5EF4-FFF2-40B4-BE49-F238E27FC236}">
                  <a16:creationId xmlns:a16="http://schemas.microsoft.com/office/drawing/2014/main" id="{0AB7EBD0-2C8A-45B6-A175-ADEA14C6FAFE}"/>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16" name="Google Shape;1584;p32">
            <a:extLst>
              <a:ext uri="{FF2B5EF4-FFF2-40B4-BE49-F238E27FC236}">
                <a16:creationId xmlns:a16="http://schemas.microsoft.com/office/drawing/2014/main" id="{BB1D4F2B-757C-4E20-B869-8B004A73491D}"/>
              </a:ext>
            </a:extLst>
          </p:cNvPr>
          <p:cNvSpPr txBox="1"/>
          <p:nvPr/>
        </p:nvSpPr>
        <p:spPr>
          <a:xfrm>
            <a:off x="-254660" y="20648"/>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17" name="Google Shape;932;p37">
            <a:extLst>
              <a:ext uri="{FF2B5EF4-FFF2-40B4-BE49-F238E27FC236}">
                <a16:creationId xmlns:a16="http://schemas.microsoft.com/office/drawing/2014/main" id="{8C66249A-87CE-408E-BA47-E78C0EC14604}"/>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pic>
        <p:nvPicPr>
          <p:cNvPr id="18" name="Imagen 17">
            <a:extLst>
              <a:ext uri="{FF2B5EF4-FFF2-40B4-BE49-F238E27FC236}">
                <a16:creationId xmlns:a16="http://schemas.microsoft.com/office/drawing/2014/main" id="{11E6AA5E-A266-45C3-A44B-546BEF8BAEEB}"/>
              </a:ext>
            </a:extLst>
          </p:cNvPr>
          <p:cNvPicPr>
            <a:picLocks noChangeAspect="1"/>
          </p:cNvPicPr>
          <p:nvPr/>
        </p:nvPicPr>
        <p:blipFill>
          <a:blip r:embed="rId3"/>
          <a:stretch>
            <a:fillRect/>
          </a:stretch>
        </p:blipFill>
        <p:spPr>
          <a:xfrm>
            <a:off x="5675272" y="275389"/>
            <a:ext cx="841096" cy="504657"/>
          </a:xfrm>
          <a:prstGeom prst="rect">
            <a:avLst/>
          </a:prstGeom>
        </p:spPr>
      </p:pic>
      <p:sp>
        <p:nvSpPr>
          <p:cNvPr id="19" name="Google Shape;1607;p34">
            <a:extLst>
              <a:ext uri="{FF2B5EF4-FFF2-40B4-BE49-F238E27FC236}">
                <a16:creationId xmlns:a16="http://schemas.microsoft.com/office/drawing/2014/main" id="{36AAE5F1-E9AC-4661-99A4-194B7416A463}"/>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20" name="Rectángulo 19">
            <a:extLst>
              <a:ext uri="{FF2B5EF4-FFF2-40B4-BE49-F238E27FC236}">
                <a16:creationId xmlns:a16="http://schemas.microsoft.com/office/drawing/2014/main" id="{12D3F635-8DFE-4AAD-A55E-2D64309DCEB4}"/>
              </a:ext>
            </a:extLst>
          </p:cNvPr>
          <p:cNvSpPr/>
          <p:nvPr/>
        </p:nvSpPr>
        <p:spPr>
          <a:xfrm>
            <a:off x="6029612" y="468216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sp>
        <p:nvSpPr>
          <p:cNvPr id="2" name="Rectángulo 1">
            <a:extLst>
              <a:ext uri="{FF2B5EF4-FFF2-40B4-BE49-F238E27FC236}">
                <a16:creationId xmlns:a16="http://schemas.microsoft.com/office/drawing/2014/main" id="{6E311E4F-975A-4781-82C7-F0CBC082F99D}"/>
              </a:ext>
            </a:extLst>
          </p:cNvPr>
          <p:cNvSpPr/>
          <p:nvPr/>
        </p:nvSpPr>
        <p:spPr>
          <a:xfrm>
            <a:off x="770144" y="1940803"/>
            <a:ext cx="3806458" cy="553998"/>
          </a:xfrm>
          <a:prstGeom prst="rect">
            <a:avLst/>
          </a:prstGeom>
        </p:spPr>
        <p:txBody>
          <a:bodyPr wrap="square">
            <a:spAutoFit/>
          </a:bodyPr>
          <a:lstStyle/>
          <a:p>
            <a:pPr algn="just"/>
            <a:r>
              <a:rPr lang="es-MX"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ASISTIMOS POR DELEGACIÓN AL CDI CARITAS ALEGRES PARA FISCALIZAR LA OBRA DE MENTENIMIENTO A ESTE CENTRO EDUCATIVO</a:t>
            </a:r>
            <a:r>
              <a:rPr lang="es-419" sz="10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s-EC" sz="1000" b="1" dirty="0">
              <a:solidFill>
                <a:srgbClr val="002060"/>
              </a:solidFill>
            </a:endParaRPr>
          </a:p>
        </p:txBody>
      </p:sp>
      <p:sp>
        <p:nvSpPr>
          <p:cNvPr id="3" name="Rectángulo 2">
            <a:extLst>
              <a:ext uri="{FF2B5EF4-FFF2-40B4-BE49-F238E27FC236}">
                <a16:creationId xmlns:a16="http://schemas.microsoft.com/office/drawing/2014/main" id="{EF6DEF54-B50E-4722-97BD-A07267B9FCE9}"/>
              </a:ext>
            </a:extLst>
          </p:cNvPr>
          <p:cNvSpPr/>
          <p:nvPr/>
        </p:nvSpPr>
        <p:spPr>
          <a:xfrm>
            <a:off x="895459" y="2628900"/>
            <a:ext cx="3433654" cy="1477328"/>
          </a:xfrm>
          <a:prstGeom prst="rect">
            <a:avLst/>
          </a:prstGeom>
        </p:spPr>
        <p:txBody>
          <a:bodyPr wrap="square">
            <a:spAutoFit/>
          </a:bodyPr>
          <a:lstStyle/>
          <a:p>
            <a:pPr algn="just"/>
            <a:r>
              <a:rPr lang="es-MX" sz="1000" i="1" dirty="0">
                <a:latin typeface="Calibri" panose="020F0502020204030204" pitchFamily="34" charset="0"/>
                <a:ea typeface="Calibri" panose="020F0502020204030204" pitchFamily="34" charset="0"/>
                <a:cs typeface="Times New Roman" panose="02020603050405020304" pitchFamily="18" charset="0"/>
              </a:rPr>
              <a:t>Como responsable de ser observador de esta obra del mantenimiento del CDI Caritas Alegres bajo delegación, hoy visitamos este bien público para observar todos los detalles del trabajo de mantenimiento y que se cumplan como indica el TDR. Además, conversamos con el maestro encargado de esta obra y nos supo manifestar que se está trabajando de acuerdo a lo establecido. Así mismo verificamos los materiales y lo establecido en el contrato se cumpla, para el bienestar de los niños.</a:t>
            </a:r>
            <a:endParaRPr lang="es-EC" sz="1000" dirty="0"/>
          </a:p>
        </p:txBody>
      </p:sp>
      <p:pic>
        <p:nvPicPr>
          <p:cNvPr id="22" name="Imagen 21">
            <a:extLst>
              <a:ext uri="{FF2B5EF4-FFF2-40B4-BE49-F238E27FC236}">
                <a16:creationId xmlns:a16="http://schemas.microsoft.com/office/drawing/2014/main" id="{E18210EA-CFB8-49A8-B8DF-8D3AE73983AE}"/>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0444"/>
          <a:stretch/>
        </p:blipFill>
        <p:spPr bwMode="auto">
          <a:xfrm>
            <a:off x="5120305" y="923029"/>
            <a:ext cx="3005106" cy="3599317"/>
          </a:xfrm>
          <a:prstGeom prst="snip2DiagRect">
            <a:avLst/>
          </a:prstGeom>
          <a:noFill/>
          <a:ln>
            <a:solidFill>
              <a:srgbClr val="0070C0"/>
            </a:solidFill>
          </a:ln>
        </p:spPr>
      </p:pic>
    </p:spTree>
    <p:extLst>
      <p:ext uri="{BB962C8B-B14F-4D97-AF65-F5344CB8AC3E}">
        <p14:creationId xmlns:p14="http://schemas.microsoft.com/office/powerpoint/2010/main" val="4292701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4079426" y="1349672"/>
            <a:ext cx="985147" cy="1027280"/>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2458594" y="2766548"/>
            <a:ext cx="42663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600" dirty="0"/>
              <a:t>e) Cumplir aquellas funciones que le sean expresamente encomendadas por la junta parroquial rural</a:t>
            </a:r>
          </a:p>
          <a:p>
            <a:pPr marL="0" indent="0" algn="just"/>
            <a:r>
              <a:rPr lang="es-MX" sz="1600" dirty="0"/>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1036224" y="1867987"/>
            <a:ext cx="3023023" cy="430887"/>
          </a:xfrm>
          <a:prstGeom prst="rect">
            <a:avLst/>
          </a:prstGeom>
        </p:spPr>
        <p:txBody>
          <a:bodyPr wrap="square">
            <a:spAutoFit/>
          </a:bodyPr>
          <a:lstStyle/>
          <a:p>
            <a:pPr algn="ctr"/>
            <a:r>
              <a:rPr lang="es-419"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ENTREGA DE DOCUMENTOS DE DEFUNCIÓN Y ESPACIO EN EL CEMENTERIO</a:t>
            </a:r>
            <a:endParaRPr lang="es-EC" sz="1100" b="1" dirty="0">
              <a:solidFill>
                <a:srgbClr val="002060"/>
              </a:solidFill>
            </a:endParaRPr>
          </a:p>
        </p:txBody>
      </p:sp>
      <p:sp>
        <p:nvSpPr>
          <p:cNvPr id="3" name="Rectángulo 2">
            <a:extLst>
              <a:ext uri="{FF2B5EF4-FFF2-40B4-BE49-F238E27FC236}">
                <a16:creationId xmlns:a16="http://schemas.microsoft.com/office/drawing/2014/main" id="{6D2CF276-87C3-4A2B-9D8C-E1FB1DFD96DF}"/>
              </a:ext>
            </a:extLst>
          </p:cNvPr>
          <p:cNvSpPr/>
          <p:nvPr/>
        </p:nvSpPr>
        <p:spPr>
          <a:xfrm>
            <a:off x="543374" y="2479205"/>
            <a:ext cx="3485700" cy="1237647"/>
          </a:xfrm>
          <a:prstGeom prst="rect">
            <a:avLst/>
          </a:prstGeom>
        </p:spPr>
        <p:txBody>
          <a:bodyPr wrap="square">
            <a:spAutoFit/>
          </a:bodyPr>
          <a:lstStyle/>
          <a:p>
            <a:pPr marL="457200" algn="just">
              <a:lnSpc>
                <a:spcPct val="107000"/>
              </a:lnSpc>
              <a:spcAft>
                <a:spcPts val="800"/>
              </a:spcAft>
            </a:pPr>
            <a:r>
              <a:rPr lang="es-419" sz="1000" i="1" kern="100" dirty="0">
                <a:latin typeface="Calibri" panose="020F0502020204030204" pitchFamily="34" charset="0"/>
                <a:ea typeface="Calibri" panose="020F0502020204030204" pitchFamily="34" charset="0"/>
                <a:cs typeface="Times New Roman" panose="02020603050405020304" pitchFamily="18" charset="0"/>
              </a:rPr>
              <a:t>Como Administrador encargado del Cementerio Laureles de la Paz donde realizamos la entrega de espacio físico y recibir la respectiva documentación, para llevar a cabo una buena administración al momento de dar cristiana sepultura a un ser querido y llevar un registro que repose en los archivos del Gad parroquial.</a:t>
            </a:r>
            <a:endParaRPr lang="es-EC" sz="1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5" name="Imagen 34">
            <a:extLst>
              <a:ext uri="{FF2B5EF4-FFF2-40B4-BE49-F238E27FC236}">
                <a16:creationId xmlns:a16="http://schemas.microsoft.com/office/drawing/2014/main" id="{C4505277-ACC4-4526-A19F-D3CCFDD1BE40}"/>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7804" r="4095" b="18101"/>
          <a:stretch/>
        </p:blipFill>
        <p:spPr bwMode="auto">
          <a:xfrm>
            <a:off x="4200534" y="1407868"/>
            <a:ext cx="2216981" cy="2730287"/>
          </a:xfrm>
          <a:prstGeom prst="rect">
            <a:avLst/>
          </a:prstGeom>
          <a:noFill/>
          <a:ln>
            <a:noFill/>
          </a:ln>
          <a:extLst>
            <a:ext uri="{53640926-AAD7-44D8-BBD7-CCE9431645EC}">
              <a14:shadowObscured xmlns:a14="http://schemas.microsoft.com/office/drawing/2010/main"/>
            </a:ext>
          </a:extLst>
        </p:spPr>
      </p:pic>
      <p:pic>
        <p:nvPicPr>
          <p:cNvPr id="36" name="Imagen 35">
            <a:extLst>
              <a:ext uri="{FF2B5EF4-FFF2-40B4-BE49-F238E27FC236}">
                <a16:creationId xmlns:a16="http://schemas.microsoft.com/office/drawing/2014/main" id="{EDEC3D6E-2B76-4E82-ADAA-795AA645257C}"/>
              </a:ext>
            </a:extLst>
          </p:cNvPr>
          <p:cNvPicPr/>
          <p:nvPr/>
        </p:nvPicPr>
        <p:blipFill rotWithShape="1">
          <a:blip r:embed="rId6" cstate="print">
            <a:extLst>
              <a:ext uri="{BEBA8EAE-BF5A-486C-A8C5-ECC9F3942E4B}">
                <a14:imgProps xmlns:a14="http://schemas.microsoft.com/office/drawing/2010/main">
                  <a14:imgLayer r:embed="rId7">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r="13063"/>
          <a:stretch/>
        </p:blipFill>
        <p:spPr bwMode="auto">
          <a:xfrm>
            <a:off x="6571527" y="1745060"/>
            <a:ext cx="2304700" cy="27152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51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5605519" y="1579481"/>
            <a:ext cx="3023023" cy="430887"/>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PARTICIPACIPAMOS EN LA EJECUCIÓN DE LOS TALLERES POR PARTE DEL GAD PARROQUIAL</a:t>
            </a:r>
            <a:endParaRPr lang="es-EC" sz="1100" b="1" dirty="0">
              <a:solidFill>
                <a:srgbClr val="002060"/>
              </a:solidFill>
            </a:endParaRPr>
          </a:p>
        </p:txBody>
      </p:sp>
      <p:sp>
        <p:nvSpPr>
          <p:cNvPr id="3" name="Rectángulo 2">
            <a:extLst>
              <a:ext uri="{FF2B5EF4-FFF2-40B4-BE49-F238E27FC236}">
                <a16:creationId xmlns:a16="http://schemas.microsoft.com/office/drawing/2014/main" id="{6D2CF276-87C3-4A2B-9D8C-E1FB1DFD96DF}"/>
              </a:ext>
            </a:extLst>
          </p:cNvPr>
          <p:cNvSpPr/>
          <p:nvPr/>
        </p:nvSpPr>
        <p:spPr>
          <a:xfrm>
            <a:off x="5112669" y="2190699"/>
            <a:ext cx="3485700" cy="90832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Como autoridades nuestro objetivo es fortalecer la economía local y familiar mediante la participación de la comunidad en nuevos talleres que le ayuden a emprender pequeños negocios, en base a lo que han aprendido en los cursos distados totalmente gratuitos</a:t>
            </a: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7" name="Imagen 36">
            <a:extLst>
              <a:ext uri="{FF2B5EF4-FFF2-40B4-BE49-F238E27FC236}">
                <a16:creationId xmlns:a16="http://schemas.microsoft.com/office/drawing/2014/main" id="{46CA5498-B2A7-4558-85AE-A46D680EDB84}"/>
              </a:ext>
            </a:extLst>
          </p:cNvPr>
          <p:cNvPicPr/>
          <p:nvPr/>
        </p:nvPicPr>
        <p:blipFill rotWithShape="1">
          <a:blip r:embed="rId4" cstate="print">
            <a:extLst>
              <a:ext uri="{28A0092B-C50C-407E-A947-70E740481C1C}">
                <a14:useLocalDpi xmlns:a14="http://schemas.microsoft.com/office/drawing/2010/main" val="0"/>
              </a:ext>
            </a:extLst>
          </a:blip>
          <a:srcRect t="21990"/>
          <a:stretch>
            <a:fillRect/>
          </a:stretch>
        </p:blipFill>
        <p:spPr bwMode="auto">
          <a:xfrm>
            <a:off x="745511" y="1622383"/>
            <a:ext cx="4563511" cy="27853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611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950376" y="2172413"/>
            <a:ext cx="3023023" cy="430887"/>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CURSOS VACACIONALES DE FÚTBOL QUE SE DICTARON POR PARTE DEL GAD PARROQUIAL</a:t>
            </a:r>
            <a:endParaRPr lang="es-EC" sz="1100" b="1" dirty="0">
              <a:solidFill>
                <a:srgbClr val="002060"/>
              </a:solidFill>
            </a:endParaRPr>
          </a:p>
        </p:txBody>
      </p:sp>
      <p:sp>
        <p:nvSpPr>
          <p:cNvPr id="3" name="Rectángulo 2">
            <a:extLst>
              <a:ext uri="{FF2B5EF4-FFF2-40B4-BE49-F238E27FC236}">
                <a16:creationId xmlns:a16="http://schemas.microsoft.com/office/drawing/2014/main" id="{6D2CF276-87C3-4A2B-9D8C-E1FB1DFD96DF}"/>
              </a:ext>
            </a:extLst>
          </p:cNvPr>
          <p:cNvSpPr/>
          <p:nvPr/>
        </p:nvSpPr>
        <p:spPr>
          <a:xfrm>
            <a:off x="457526" y="2783631"/>
            <a:ext cx="3485700" cy="107298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El gobierno parroquial y como presidente de la Comisión de Deporte trabajamos en dicho curso vacacional de futbol para los niños con la finalidad de que puedan desarrollar sus capacidades y destrezas que le ayuden en su desarrollo formativo, y gracias al profesor técnico en futbol Edison Rojas García</a:t>
            </a: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5" name="Imagen 34" descr="Puede ser una imagen de 10 personas">
            <a:extLst>
              <a:ext uri="{FF2B5EF4-FFF2-40B4-BE49-F238E27FC236}">
                <a16:creationId xmlns:a16="http://schemas.microsoft.com/office/drawing/2014/main" id="{A06452D3-9935-4E64-AE03-DF5BD203114F}"/>
              </a:ext>
            </a:extLst>
          </p:cNvPr>
          <p:cNvPicPr/>
          <p:nvPr/>
        </p:nvPicPr>
        <p:blipFill rotWithShape="1">
          <a:blip r:embed="rId4" cstate="print">
            <a:extLst>
              <a:ext uri="{28A0092B-C50C-407E-A947-70E740481C1C}">
                <a14:useLocalDpi xmlns:a14="http://schemas.microsoft.com/office/drawing/2010/main" val="0"/>
              </a:ext>
            </a:extLst>
          </a:blip>
          <a:srcRect b="29591"/>
          <a:stretch/>
        </p:blipFill>
        <p:spPr bwMode="auto">
          <a:xfrm>
            <a:off x="4066331" y="1236121"/>
            <a:ext cx="2764155" cy="1958522"/>
          </a:xfrm>
          <a:prstGeom prst="rect">
            <a:avLst/>
          </a:prstGeom>
          <a:noFill/>
          <a:ln>
            <a:noFill/>
          </a:ln>
          <a:extLst>
            <a:ext uri="{53640926-AAD7-44D8-BBD7-CCE9431645EC}">
              <a14:shadowObscured xmlns:a14="http://schemas.microsoft.com/office/drawing/2010/main"/>
            </a:ext>
          </a:extLst>
        </p:spPr>
      </p:pic>
      <p:pic>
        <p:nvPicPr>
          <p:cNvPr id="36" name="Imagen 35" descr="Puede ser una imagen de 9 personas, personas jugando al fútbol, personas jugando al fútbol y texto que dice &quot;O Gill G.A.O PARADQUIAL CABL codere L ANEDNCITO&quot;">
            <a:extLst>
              <a:ext uri="{FF2B5EF4-FFF2-40B4-BE49-F238E27FC236}">
                <a16:creationId xmlns:a16="http://schemas.microsoft.com/office/drawing/2014/main" id="{3874803B-123D-4D32-8C32-33E88D8370DE}"/>
              </a:ext>
            </a:extLst>
          </p:cNvPr>
          <p:cNvPicPr/>
          <p:nvPr/>
        </p:nvPicPr>
        <p:blipFill rotWithShape="1">
          <a:blip r:embed="rId5" cstate="print">
            <a:extLst>
              <a:ext uri="{28A0092B-C50C-407E-A947-70E740481C1C}">
                <a14:useLocalDpi xmlns:a14="http://schemas.microsoft.com/office/drawing/2010/main" val="0"/>
              </a:ext>
            </a:extLst>
          </a:blip>
          <a:srcRect l="9918" r="18676"/>
          <a:stretch/>
        </p:blipFill>
        <p:spPr bwMode="auto">
          <a:xfrm>
            <a:off x="6107190" y="2513131"/>
            <a:ext cx="2750265" cy="19446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5710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950376" y="2172413"/>
            <a:ext cx="3023023" cy="600164"/>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SOCIALIZACIÓN Y ANÁLISIS DE LA ORDENANZA DEL CEMENTERIO CON LOS VOCALES Y PRESIDENTE</a:t>
            </a:r>
            <a:endParaRPr lang="es-EC" sz="1100" b="1" dirty="0">
              <a:solidFill>
                <a:srgbClr val="002060"/>
              </a:solidFill>
            </a:endParaRPr>
          </a:p>
        </p:txBody>
      </p:sp>
      <p:sp>
        <p:nvSpPr>
          <p:cNvPr id="3" name="Rectángulo 2">
            <a:extLst>
              <a:ext uri="{FF2B5EF4-FFF2-40B4-BE49-F238E27FC236}">
                <a16:creationId xmlns:a16="http://schemas.microsoft.com/office/drawing/2014/main" id="{6D2CF276-87C3-4A2B-9D8C-E1FB1DFD96DF}"/>
              </a:ext>
            </a:extLst>
          </p:cNvPr>
          <p:cNvSpPr/>
          <p:nvPr/>
        </p:nvSpPr>
        <p:spPr>
          <a:xfrm>
            <a:off x="457526" y="2783631"/>
            <a:ext cx="3485700" cy="140230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Mantuvimos una reunión con el cuerpo colegiado del gobierno parroquial Anconcito para realizar un levantamiento de información, topográfico y los respectivos permisos de cada fallecido. Llevar un libro de actas para tener un respectivo registro de todos los fallecidos por fecha y año, así mismo analizar los detalles referentes a la creación de las ordenanzas sobre el campo santo de nuestra localidad</a:t>
            </a: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7" name="Imagen 36">
            <a:extLst>
              <a:ext uri="{FF2B5EF4-FFF2-40B4-BE49-F238E27FC236}">
                <a16:creationId xmlns:a16="http://schemas.microsoft.com/office/drawing/2014/main" id="{BA079794-6A28-48A5-9449-65D45A1BFD43}"/>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405" t="8784" r="9337" b="18113"/>
          <a:stretch/>
        </p:blipFill>
        <p:spPr bwMode="auto">
          <a:xfrm>
            <a:off x="4402119" y="1278235"/>
            <a:ext cx="4322124" cy="27722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17761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3" name="Google Shape;993;p39"/>
          <p:cNvSpPr txBox="1">
            <a:spLocks noGrp="1"/>
          </p:cNvSpPr>
          <p:nvPr>
            <p:ph type="title" idx="2"/>
          </p:nvPr>
        </p:nvSpPr>
        <p:spPr>
          <a:xfrm>
            <a:off x="2625858" y="1542495"/>
            <a:ext cx="773700"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997" name="Google Shape;997;p39"/>
          <p:cNvSpPr txBox="1">
            <a:spLocks noGrp="1"/>
          </p:cNvSpPr>
          <p:nvPr>
            <p:ph type="subTitle" idx="1"/>
          </p:nvPr>
        </p:nvSpPr>
        <p:spPr>
          <a:xfrm>
            <a:off x="922204" y="3012859"/>
            <a:ext cx="4181007" cy="528900"/>
          </a:xfrm>
          <a:prstGeom prst="rect">
            <a:avLst/>
          </a:prstGeom>
        </p:spPr>
        <p:txBody>
          <a:bodyPr spcFirstLastPara="1" wrap="square" lIns="91425" tIns="91425" rIns="91425" bIns="91425" anchor="ctr" anchorCtr="0">
            <a:noAutofit/>
          </a:bodyPr>
          <a:lstStyle/>
          <a:p>
            <a:pPr marL="0" lvl="0" indent="0" algn="ctr"/>
            <a:r>
              <a:rPr lang="es-MX" dirty="0">
                <a:solidFill>
                  <a:srgbClr val="00206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Presentación del Proyecto de contratación para la reestructuración del cerramiento frontal del cementerio General “Laureles de la Paz.” .</a:t>
            </a:r>
            <a:endParaRPr dirty="0">
              <a:solidFill>
                <a:srgbClr val="00206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p:txBody>
      </p:sp>
      <p:sp>
        <p:nvSpPr>
          <p:cNvPr id="15" name="Google Shape;932;p37">
            <a:extLst>
              <a:ext uri="{FF2B5EF4-FFF2-40B4-BE49-F238E27FC236}">
                <a16:creationId xmlns:a16="http://schemas.microsoft.com/office/drawing/2014/main" id="{116F83D3-A13E-4361-A455-2AA658078D15}"/>
              </a:ext>
            </a:extLst>
          </p:cNvPr>
          <p:cNvSpPr txBox="1">
            <a:spLocks/>
          </p:cNvSpPr>
          <p:nvPr/>
        </p:nvSpPr>
        <p:spPr>
          <a:xfrm>
            <a:off x="5553621" y="-8419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tx1">
                    <a:lumMod val="75000"/>
                    <a:lumOff val="25000"/>
                  </a:schemeClr>
                </a:solidFill>
              </a:rPr>
              <a:t>Rendición de Cuentas 2024</a:t>
            </a:r>
            <a:endParaRPr lang="es-EC" sz="1400" b="0" dirty="0">
              <a:solidFill>
                <a:schemeClr val="tx1">
                  <a:lumMod val="75000"/>
                  <a:lumOff val="25000"/>
                </a:schemeClr>
              </a:solidFill>
            </a:endParaRPr>
          </a:p>
        </p:txBody>
      </p:sp>
      <p:sp>
        <p:nvSpPr>
          <p:cNvPr id="16" name="Rectángulo 15">
            <a:extLst>
              <a:ext uri="{FF2B5EF4-FFF2-40B4-BE49-F238E27FC236}">
                <a16:creationId xmlns:a16="http://schemas.microsoft.com/office/drawing/2014/main" id="{126CF62B-6E60-4C61-A10C-A434D1A638C8}"/>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pic>
        <p:nvPicPr>
          <p:cNvPr id="17" name="Imagen 16">
            <a:extLst>
              <a:ext uri="{FF2B5EF4-FFF2-40B4-BE49-F238E27FC236}">
                <a16:creationId xmlns:a16="http://schemas.microsoft.com/office/drawing/2014/main" id="{37B7049F-65CA-40A4-B66D-DF6E77E1715D}"/>
              </a:ext>
            </a:extLst>
          </p:cNvPr>
          <p:cNvPicPr>
            <a:picLocks noChangeAspect="1"/>
          </p:cNvPicPr>
          <p:nvPr/>
        </p:nvPicPr>
        <p:blipFill>
          <a:blip r:embed="rId3"/>
          <a:stretch>
            <a:fillRect/>
          </a:stretch>
        </p:blipFill>
        <p:spPr>
          <a:xfrm>
            <a:off x="5662404" y="0"/>
            <a:ext cx="841096" cy="504657"/>
          </a:xfrm>
          <a:prstGeom prst="rect">
            <a:avLst/>
          </a:prstGeom>
        </p:spPr>
      </p:pic>
      <p:sp>
        <p:nvSpPr>
          <p:cNvPr id="18" name="Google Shape;1607;p34">
            <a:extLst>
              <a:ext uri="{FF2B5EF4-FFF2-40B4-BE49-F238E27FC236}">
                <a16:creationId xmlns:a16="http://schemas.microsoft.com/office/drawing/2014/main" id="{419DA5CE-431C-4760-BDF1-746A969FA8F1}"/>
              </a:ext>
            </a:extLst>
          </p:cNvPr>
          <p:cNvSpPr txBox="1">
            <a:spLocks/>
          </p:cNvSpPr>
          <p:nvPr/>
        </p:nvSpPr>
        <p:spPr>
          <a:xfrm>
            <a:off x="5485041" y="106955"/>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70C0"/>
                </a:solidFill>
                <a:latin typeface="Catalish Huntera" panose="02000600000000000000" pitchFamily="50" charset="0"/>
              </a:rPr>
              <a:t>Gustavo Flores Piguave</a:t>
            </a:r>
          </a:p>
        </p:txBody>
      </p:sp>
      <p:sp>
        <p:nvSpPr>
          <p:cNvPr id="23" name="Google Shape;370;p39">
            <a:extLst>
              <a:ext uri="{FF2B5EF4-FFF2-40B4-BE49-F238E27FC236}">
                <a16:creationId xmlns:a16="http://schemas.microsoft.com/office/drawing/2014/main" id="{F876FB57-8BB0-48CA-87ED-CF70B11F0106}"/>
              </a:ext>
            </a:extLst>
          </p:cNvPr>
          <p:cNvSpPr txBox="1">
            <a:spLocks/>
          </p:cNvSpPr>
          <p:nvPr/>
        </p:nvSpPr>
        <p:spPr>
          <a:xfrm>
            <a:off x="443399" y="355641"/>
            <a:ext cx="3794382" cy="4937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9pPr>
          </a:lstStyle>
          <a:p>
            <a:pPr algn="ctr"/>
            <a:r>
              <a:rPr lang="es-EC" sz="2400" i="1" dirty="0">
                <a:solidFill>
                  <a:srgbClr val="002060"/>
                </a:solidFill>
              </a:rPr>
              <a:t>PLAN DE TRABAJO</a:t>
            </a:r>
          </a:p>
        </p:txBody>
      </p:sp>
      <p:pic>
        <p:nvPicPr>
          <p:cNvPr id="25" name="Imagen 24">
            <a:extLst>
              <a:ext uri="{FF2B5EF4-FFF2-40B4-BE49-F238E27FC236}">
                <a16:creationId xmlns:a16="http://schemas.microsoft.com/office/drawing/2014/main" id="{1043F2CB-999A-4AAB-9C53-6BC1F3AFC11B}"/>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4017" b="3372"/>
          <a:stretch/>
        </p:blipFill>
        <p:spPr bwMode="auto">
          <a:xfrm rot="5400000">
            <a:off x="5043832" y="1157636"/>
            <a:ext cx="3733925" cy="2837637"/>
          </a:xfrm>
          <a:prstGeom prst="rect">
            <a:avLst/>
          </a:prstGeom>
          <a:noFill/>
          <a:ln>
            <a:noFill/>
          </a:ln>
        </p:spPr>
      </p:pic>
    </p:spTree>
    <p:extLst>
      <p:ext uri="{BB962C8B-B14F-4D97-AF65-F5344CB8AC3E}">
        <p14:creationId xmlns:p14="http://schemas.microsoft.com/office/powerpoint/2010/main" val="3769054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5867031" y="1086811"/>
            <a:ext cx="3023023" cy="430887"/>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MINGA EN EL CEMENTERIO GENERAL LAURELES DE LA PAZ</a:t>
            </a:r>
            <a:endParaRPr lang="es-EC" sz="1100" b="1" dirty="0">
              <a:solidFill>
                <a:srgbClr val="002060"/>
              </a:solidFill>
            </a:endParaRPr>
          </a:p>
        </p:txBody>
      </p:sp>
      <p:sp>
        <p:nvSpPr>
          <p:cNvPr id="3" name="Rectángulo 2">
            <a:extLst>
              <a:ext uri="{FF2B5EF4-FFF2-40B4-BE49-F238E27FC236}">
                <a16:creationId xmlns:a16="http://schemas.microsoft.com/office/drawing/2014/main" id="{6D2CF276-87C3-4A2B-9D8C-E1FB1DFD96DF}"/>
              </a:ext>
            </a:extLst>
          </p:cNvPr>
          <p:cNvSpPr/>
          <p:nvPr/>
        </p:nvSpPr>
        <p:spPr>
          <a:xfrm>
            <a:off x="5374181" y="1698029"/>
            <a:ext cx="3485700" cy="140230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Como autoridad encargada trabajamos en la limpieza de nuestro campo santo, este trabajo es gracias al personal que labora en el Gobierno Parroquial y como también la Municipalidad y Prefectura quien también presta su contingencia y de igual manera a la comunidad, se realiza la distribución del personal por grupos en los diferentes bloques para trabajar en la minga de limpieza en el cementerio Laureles de La Paz</a:t>
            </a: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5" name="Imagen 34">
            <a:extLst>
              <a:ext uri="{FF2B5EF4-FFF2-40B4-BE49-F238E27FC236}">
                <a16:creationId xmlns:a16="http://schemas.microsoft.com/office/drawing/2014/main" id="{0C938827-20C3-4A50-8BEB-EF6AF46D77F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303" y="1464718"/>
            <a:ext cx="2402236" cy="2534291"/>
          </a:xfrm>
          <a:prstGeom prst="rect">
            <a:avLst/>
          </a:prstGeom>
          <a:noFill/>
          <a:ln>
            <a:noFill/>
          </a:ln>
        </p:spPr>
      </p:pic>
      <p:pic>
        <p:nvPicPr>
          <p:cNvPr id="36" name="Imagen 35">
            <a:extLst>
              <a:ext uri="{FF2B5EF4-FFF2-40B4-BE49-F238E27FC236}">
                <a16:creationId xmlns:a16="http://schemas.microsoft.com/office/drawing/2014/main" id="{BE56D7FF-6A1D-44E2-B0E6-8E31100D578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1591" y="2068319"/>
            <a:ext cx="2417772" cy="2504190"/>
          </a:xfrm>
          <a:prstGeom prst="rect">
            <a:avLst/>
          </a:prstGeom>
          <a:noFill/>
          <a:ln>
            <a:noFill/>
          </a:ln>
        </p:spPr>
      </p:pic>
    </p:spTree>
    <p:extLst>
      <p:ext uri="{BB962C8B-B14F-4D97-AF65-F5344CB8AC3E}">
        <p14:creationId xmlns:p14="http://schemas.microsoft.com/office/powerpoint/2010/main" val="20692013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838403" y="2072649"/>
            <a:ext cx="3023023" cy="600164"/>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REUNIÓN CON EL ADMINISTRADOR DEL MUELLE ARTESANAL DEL PUERTO DE ANCONCITO, PARA REALIZAR UN TRABAJO MANCOMUNADO</a:t>
            </a:r>
            <a:endParaRPr lang="es-EC" sz="1100" b="1" dirty="0">
              <a:solidFill>
                <a:srgbClr val="002060"/>
              </a:solidFill>
            </a:endParaRPr>
          </a:p>
        </p:txBody>
      </p:sp>
      <p:sp>
        <p:nvSpPr>
          <p:cNvPr id="3" name="Rectángulo 2">
            <a:extLst>
              <a:ext uri="{FF2B5EF4-FFF2-40B4-BE49-F238E27FC236}">
                <a16:creationId xmlns:a16="http://schemas.microsoft.com/office/drawing/2014/main" id="{6D2CF276-87C3-4A2B-9D8C-E1FB1DFD96DF}"/>
              </a:ext>
            </a:extLst>
          </p:cNvPr>
          <p:cNvSpPr/>
          <p:nvPr/>
        </p:nvSpPr>
        <p:spPr>
          <a:xfrm>
            <a:off x="345553" y="2683867"/>
            <a:ext cx="3485700" cy="908326"/>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Cambiar la vía de acceso a los vehículos que realizan el traslado de la pesca en descomposición, dejando residuos nauseabundos por las principales calles de nuestra localidad, además que exista más control dentro de las instalaciones del muelle artesanal</a:t>
            </a: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7" name="Imagen 36">
            <a:extLst>
              <a:ext uri="{FF2B5EF4-FFF2-40B4-BE49-F238E27FC236}">
                <a16:creationId xmlns:a16="http://schemas.microsoft.com/office/drawing/2014/main" id="{657ED3C3-8384-4904-A4D7-47A6F13C21E9}"/>
              </a:ext>
            </a:extLst>
          </p:cNvPr>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8813" b="14402"/>
          <a:stretch/>
        </p:blipFill>
        <p:spPr bwMode="auto">
          <a:xfrm>
            <a:off x="4039636" y="1278235"/>
            <a:ext cx="4953463" cy="3000407"/>
          </a:xfrm>
          <a:prstGeom prst="snip2Diag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1768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5801875" y="1417130"/>
            <a:ext cx="3023023" cy="600164"/>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SOCIABILIZACIÓN CON LOS MORADORES DEL BARRIO 5 DE JUNIO SOBRE LA REMODELACIÓN DEL PARQUE</a:t>
            </a:r>
            <a:endParaRPr lang="es-EC" sz="1100" b="1" dirty="0">
              <a:solidFill>
                <a:srgbClr val="002060"/>
              </a:solidFill>
            </a:endParaRPr>
          </a:p>
        </p:txBody>
      </p:sp>
      <p:sp>
        <p:nvSpPr>
          <p:cNvPr id="3" name="Rectángulo 2">
            <a:extLst>
              <a:ext uri="{FF2B5EF4-FFF2-40B4-BE49-F238E27FC236}">
                <a16:creationId xmlns:a16="http://schemas.microsoft.com/office/drawing/2014/main" id="{6D2CF276-87C3-4A2B-9D8C-E1FB1DFD96DF}"/>
              </a:ext>
            </a:extLst>
          </p:cNvPr>
          <p:cNvSpPr/>
          <p:nvPr/>
        </p:nvSpPr>
        <p:spPr>
          <a:xfrm>
            <a:off x="5309025" y="2028348"/>
            <a:ext cx="3485700" cy="743665"/>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Participamos en la Sociabilización con los moradores del sector barrial 5 de junio de nuestra querida parroquia, con el tema de la Remodelación y Mantenimiento del Parque de este sector</a:t>
            </a: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5" name="Imagen 34">
            <a:extLst>
              <a:ext uri="{FF2B5EF4-FFF2-40B4-BE49-F238E27FC236}">
                <a16:creationId xmlns:a16="http://schemas.microsoft.com/office/drawing/2014/main" id="{4BD91EF5-BCCA-443E-8401-4151A58A2608}"/>
              </a:ext>
            </a:extLst>
          </p:cNvPr>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649023" y="1633475"/>
            <a:ext cx="2397925" cy="2557787"/>
          </a:xfrm>
          <a:prstGeom prst="rect">
            <a:avLst/>
          </a:prstGeom>
          <a:noFill/>
          <a:ln>
            <a:noFill/>
          </a:ln>
        </p:spPr>
      </p:pic>
      <p:pic>
        <p:nvPicPr>
          <p:cNvPr id="36" name="Imagen 35">
            <a:extLst>
              <a:ext uri="{FF2B5EF4-FFF2-40B4-BE49-F238E27FC236}">
                <a16:creationId xmlns:a16="http://schemas.microsoft.com/office/drawing/2014/main" id="{99CC65EC-BF86-4D44-95FA-2CC3C620D475}"/>
              </a:ext>
            </a:extLst>
          </p:cNvPr>
          <p:cNvPicPr/>
          <p:nvPr/>
        </p:nvPicPr>
        <p:blipFill rotWithShape="1">
          <a:blip r:embed="rId5" cstate="print">
            <a:lum bright="20000"/>
            <a:extLst>
              <a:ext uri="{28A0092B-C50C-407E-A947-70E740481C1C}">
                <a14:useLocalDpi xmlns:a14="http://schemas.microsoft.com/office/drawing/2010/main" val="0"/>
              </a:ext>
            </a:extLst>
          </a:blip>
          <a:srcRect l="14024"/>
          <a:stretch>
            <a:fillRect/>
          </a:stretch>
        </p:blipFill>
        <p:spPr bwMode="auto">
          <a:xfrm>
            <a:off x="3177839" y="1621047"/>
            <a:ext cx="2548177" cy="25702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846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743399" y="1802309"/>
            <a:ext cx="3400683" cy="769441"/>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CONSERVACIÓN AMBIENTAL - RECURSOS DE NUESTRA NATURALEZA - DESARROLLO DE LA ZONA PESQUERA - CONSERVACIÓN DE LAS ESPECIES - EXTINCION DE TIBURONES EN EL MAR</a:t>
            </a:r>
            <a:endParaRPr lang="es-EC" sz="1100" b="1" dirty="0">
              <a:solidFill>
                <a:srgbClr val="002060"/>
              </a:solidFill>
            </a:endParaRPr>
          </a:p>
        </p:txBody>
      </p:sp>
      <p:sp>
        <p:nvSpPr>
          <p:cNvPr id="3" name="Rectángulo 2">
            <a:extLst>
              <a:ext uri="{FF2B5EF4-FFF2-40B4-BE49-F238E27FC236}">
                <a16:creationId xmlns:a16="http://schemas.microsoft.com/office/drawing/2014/main" id="{6D2CF276-87C3-4A2B-9D8C-E1FB1DFD96DF}"/>
              </a:ext>
            </a:extLst>
          </p:cNvPr>
          <p:cNvSpPr/>
          <p:nvPr/>
        </p:nvSpPr>
        <p:spPr>
          <a:xfrm>
            <a:off x="284118" y="2821305"/>
            <a:ext cx="3485700" cy="1237647"/>
          </a:xfrm>
          <a:prstGeom prst="rect">
            <a:avLst/>
          </a:prstGeom>
        </p:spPr>
        <p:txBody>
          <a:bodyPr wrap="square">
            <a:spAutoFit/>
          </a:bodyPr>
          <a:lstStyle/>
          <a:p>
            <a:pPr marL="457200" algn="just">
              <a:lnSpc>
                <a:spcPct val="107000"/>
              </a:lnSpc>
              <a:spcAft>
                <a:spcPts val="800"/>
              </a:spcAft>
            </a:pPr>
            <a:r>
              <a:rPr lang="es-MX" sz="1000" i="1" kern="100" dirty="0">
                <a:latin typeface="Calibri" panose="020F0502020204030204" pitchFamily="34" charset="0"/>
                <a:ea typeface="Calibri" panose="020F0502020204030204" pitchFamily="34" charset="0"/>
                <a:cs typeface="Times New Roman" panose="02020603050405020304" pitchFamily="18" charset="0"/>
              </a:rPr>
              <a:t>Participamos de un taller dictado por la Agencia de los Estados Unidos para el Desarrollo Internacional (USAID) y la fundación Charles Darwin (FCD) y WWF-Ecuador, para fortalecer los medios de vida y fomentar una pesca responsable, a través del proyecto “Habla Tiburón” el cual trabaja para empoderar al sector pesquero en la protección de la vida marina</a:t>
            </a:r>
            <a:r>
              <a:rPr lang="es-419" sz="1000" i="1" kern="100" dirty="0">
                <a:latin typeface="Calibri" panose="020F0502020204030204" pitchFamily="34" charset="0"/>
                <a:ea typeface="Calibri" panose="020F0502020204030204" pitchFamily="34" charset="0"/>
                <a:cs typeface="Times New Roman" panose="02020603050405020304" pitchFamily="18" charset="0"/>
              </a:rPr>
              <a:t>.</a:t>
            </a:r>
            <a:endParaRPr lang="es-EC" sz="1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7" name="Imagen 36">
            <a:extLst>
              <a:ext uri="{FF2B5EF4-FFF2-40B4-BE49-F238E27FC236}">
                <a16:creationId xmlns:a16="http://schemas.microsoft.com/office/drawing/2014/main" id="{04423353-EFAB-4B96-BDE3-4711DE3CBF7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2528" y="1306325"/>
            <a:ext cx="2356000" cy="2622768"/>
          </a:xfrm>
          <a:prstGeom prst="rect">
            <a:avLst/>
          </a:prstGeom>
          <a:noFill/>
          <a:ln>
            <a:noFill/>
          </a:ln>
        </p:spPr>
      </p:pic>
      <p:pic>
        <p:nvPicPr>
          <p:cNvPr id="38" name="Imagen 37">
            <a:extLst>
              <a:ext uri="{FF2B5EF4-FFF2-40B4-BE49-F238E27FC236}">
                <a16:creationId xmlns:a16="http://schemas.microsoft.com/office/drawing/2014/main" id="{47673584-F4CB-4B97-9BF8-6ABF4F8F84B7}"/>
              </a:ext>
            </a:extLst>
          </p:cNvPr>
          <p:cNvPicPr/>
          <p:nvPr/>
        </p:nvPicPr>
        <p:blipFill rotWithShape="1">
          <a:blip r:embed="rId5" cstate="print">
            <a:extLst>
              <a:ext uri="{28A0092B-C50C-407E-A947-70E740481C1C}">
                <a14:useLocalDpi xmlns:a14="http://schemas.microsoft.com/office/drawing/2010/main" val="0"/>
              </a:ext>
            </a:extLst>
          </a:blip>
          <a:srcRect l="14993" t="5410" r="5809"/>
          <a:stretch>
            <a:fillRect/>
          </a:stretch>
        </p:blipFill>
        <p:spPr bwMode="auto">
          <a:xfrm>
            <a:off x="6597663" y="1894493"/>
            <a:ext cx="2328118" cy="2598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4569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509663" y="1563206"/>
            <a:ext cx="3400683" cy="430887"/>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CONMEMORACIÓN AL DIA INTERNACIONAL DEL ADULTO MAYOR</a:t>
            </a:r>
            <a:endParaRPr lang="es-EC" sz="1100" b="1" dirty="0">
              <a:solidFill>
                <a:srgbClr val="002060"/>
              </a:solidFill>
            </a:endParaRPr>
          </a:p>
        </p:txBody>
      </p:sp>
      <p:pic>
        <p:nvPicPr>
          <p:cNvPr id="35" name="Imagen 34">
            <a:extLst>
              <a:ext uri="{FF2B5EF4-FFF2-40B4-BE49-F238E27FC236}">
                <a16:creationId xmlns:a16="http://schemas.microsoft.com/office/drawing/2014/main" id="{07C03D84-FB65-40B9-BD30-4F5E6AB4374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399" y="1991777"/>
            <a:ext cx="2892768" cy="2793031"/>
          </a:xfrm>
          <a:prstGeom prst="rect">
            <a:avLst/>
          </a:prstGeom>
          <a:noFill/>
          <a:ln>
            <a:noFill/>
          </a:ln>
        </p:spPr>
      </p:pic>
      <p:sp>
        <p:nvSpPr>
          <p:cNvPr id="36" name="Rectángulo 35">
            <a:extLst>
              <a:ext uri="{FF2B5EF4-FFF2-40B4-BE49-F238E27FC236}">
                <a16:creationId xmlns:a16="http://schemas.microsoft.com/office/drawing/2014/main" id="{C092616D-3BD9-45D3-A872-79F6F261DBEF}"/>
              </a:ext>
            </a:extLst>
          </p:cNvPr>
          <p:cNvSpPr/>
          <p:nvPr/>
        </p:nvSpPr>
        <p:spPr>
          <a:xfrm>
            <a:off x="4816026" y="1552787"/>
            <a:ext cx="3400683" cy="261610"/>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ENTREGA DE ÁRBOLES A LOS PRESIDENTES BARRIALES</a:t>
            </a:r>
            <a:endParaRPr lang="es-EC" sz="1100" b="1" dirty="0">
              <a:solidFill>
                <a:srgbClr val="002060"/>
              </a:solidFill>
            </a:endParaRPr>
          </a:p>
        </p:txBody>
      </p:sp>
      <p:pic>
        <p:nvPicPr>
          <p:cNvPr id="39" name="Imagen 38">
            <a:extLst>
              <a:ext uri="{FF2B5EF4-FFF2-40B4-BE49-F238E27FC236}">
                <a16:creationId xmlns:a16="http://schemas.microsoft.com/office/drawing/2014/main" id="{567EBB25-9466-4AA1-AD4D-C6B23ABC2819}"/>
              </a:ext>
            </a:extLst>
          </p:cNvPr>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01499" y="1860422"/>
            <a:ext cx="2763827" cy="2691892"/>
          </a:xfrm>
          <a:prstGeom prst="rect">
            <a:avLst/>
          </a:prstGeom>
          <a:noFill/>
          <a:ln>
            <a:noFill/>
          </a:ln>
        </p:spPr>
      </p:pic>
    </p:spTree>
    <p:extLst>
      <p:ext uri="{BB962C8B-B14F-4D97-AF65-F5344CB8AC3E}">
        <p14:creationId xmlns:p14="http://schemas.microsoft.com/office/powerpoint/2010/main" val="35832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843136" y="1414872"/>
            <a:ext cx="3400683" cy="430887"/>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DESFILE CÍVICO POR LOS 87 AÑOS DE VIDA PARROQUIAL.</a:t>
            </a:r>
            <a:endParaRPr lang="es-EC" sz="1100" b="1" dirty="0">
              <a:solidFill>
                <a:srgbClr val="002060"/>
              </a:solidFill>
            </a:endParaRPr>
          </a:p>
        </p:txBody>
      </p:sp>
      <p:sp>
        <p:nvSpPr>
          <p:cNvPr id="36" name="Rectángulo 35">
            <a:extLst>
              <a:ext uri="{FF2B5EF4-FFF2-40B4-BE49-F238E27FC236}">
                <a16:creationId xmlns:a16="http://schemas.microsoft.com/office/drawing/2014/main" id="{C092616D-3BD9-45D3-A872-79F6F261DBEF}"/>
              </a:ext>
            </a:extLst>
          </p:cNvPr>
          <p:cNvSpPr/>
          <p:nvPr/>
        </p:nvSpPr>
        <p:spPr>
          <a:xfrm>
            <a:off x="5120522" y="1381986"/>
            <a:ext cx="3400683" cy="430887"/>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SESIÓN SOLEMNE POR SUS 87 AÑOS DE VIDA PARROQUIAL DE ANCONCITO</a:t>
            </a:r>
            <a:endParaRPr lang="es-EC" sz="1100" b="1" dirty="0">
              <a:solidFill>
                <a:srgbClr val="002060"/>
              </a:solidFill>
            </a:endParaRPr>
          </a:p>
        </p:txBody>
      </p:sp>
      <p:pic>
        <p:nvPicPr>
          <p:cNvPr id="37" name="Imagen 36">
            <a:extLst>
              <a:ext uri="{FF2B5EF4-FFF2-40B4-BE49-F238E27FC236}">
                <a16:creationId xmlns:a16="http://schemas.microsoft.com/office/drawing/2014/main" id="{047D84A7-21C7-45C5-B79E-5D301923445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868" y="1955321"/>
            <a:ext cx="3412595" cy="2664064"/>
          </a:xfrm>
          <a:prstGeom prst="rect">
            <a:avLst/>
          </a:prstGeom>
          <a:noFill/>
          <a:ln>
            <a:noFill/>
          </a:ln>
        </p:spPr>
      </p:pic>
      <p:pic>
        <p:nvPicPr>
          <p:cNvPr id="38" name="Imagen 37">
            <a:extLst>
              <a:ext uri="{FF2B5EF4-FFF2-40B4-BE49-F238E27FC236}">
                <a16:creationId xmlns:a16="http://schemas.microsoft.com/office/drawing/2014/main" id="{13794123-84A6-491F-83CF-CDD617A7CCA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3189" y="1845759"/>
            <a:ext cx="3178016" cy="2721825"/>
          </a:xfrm>
          <a:prstGeom prst="rect">
            <a:avLst/>
          </a:prstGeom>
          <a:noFill/>
          <a:ln>
            <a:noFill/>
          </a:ln>
        </p:spPr>
      </p:pic>
    </p:spTree>
    <p:extLst>
      <p:ext uri="{BB962C8B-B14F-4D97-AF65-F5344CB8AC3E}">
        <p14:creationId xmlns:p14="http://schemas.microsoft.com/office/powerpoint/2010/main" val="1412972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29" name="Google Shape;1129;p44"/>
          <p:cNvGrpSpPr/>
          <p:nvPr/>
        </p:nvGrpSpPr>
        <p:grpSpPr>
          <a:xfrm>
            <a:off x="5309025" y="2571750"/>
            <a:ext cx="3834975" cy="2571625"/>
            <a:chOff x="5309025" y="1748650"/>
            <a:chExt cx="3834975" cy="3394725"/>
          </a:xfrm>
        </p:grpSpPr>
        <p:sp>
          <p:nvSpPr>
            <p:cNvPr id="1130" name="Google Shape;1130;p44"/>
            <p:cNvSpPr/>
            <p:nvPr/>
          </p:nvSpPr>
          <p:spPr>
            <a:xfrm flipH="1">
              <a:off x="6093300" y="2443375"/>
              <a:ext cx="3050700" cy="2700000"/>
            </a:xfrm>
            <a:prstGeom prst="round1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sp>
          <p:nvSpPr>
            <p:cNvPr id="1131" name="Google Shape;1131;p44"/>
            <p:cNvSpPr/>
            <p:nvPr/>
          </p:nvSpPr>
          <p:spPr>
            <a:xfrm>
              <a:off x="5309025" y="4755450"/>
              <a:ext cx="1882500" cy="213000"/>
            </a:xfrm>
            <a:prstGeom prst="roundRect">
              <a:avLst>
                <a:gd name="adj" fmla="val 50000"/>
              </a:avLst>
            </a:prstGeom>
            <a:solidFill>
              <a:srgbClr val="516CEE">
                <a:alpha val="607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ven Pro"/>
                <a:ea typeface="Maven Pro"/>
                <a:cs typeface="Maven Pro"/>
                <a:sym typeface="Maven Pro"/>
              </a:endParaRPr>
            </a:p>
          </p:txBody>
        </p:sp>
        <p:grpSp>
          <p:nvGrpSpPr>
            <p:cNvPr id="1132" name="Google Shape;1132;p44"/>
            <p:cNvGrpSpPr/>
            <p:nvPr/>
          </p:nvGrpSpPr>
          <p:grpSpPr>
            <a:xfrm>
              <a:off x="7041175" y="1748650"/>
              <a:ext cx="986125" cy="2095500"/>
              <a:chOff x="7631225" y="2241175"/>
              <a:chExt cx="986125" cy="2095500"/>
            </a:xfrm>
          </p:grpSpPr>
          <p:cxnSp>
            <p:nvCxnSpPr>
              <p:cNvPr id="1133" name="Google Shape;1133;p44"/>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4" name="Google Shape;1134;p44"/>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5" name="Google Shape;1135;p44"/>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6" name="Google Shape;1136;p44"/>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7" name="Google Shape;1137;p44"/>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8" name="Google Shape;1138;p44"/>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39" name="Google Shape;1139;p44"/>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0" name="Google Shape;1140;p44"/>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1" name="Google Shape;1141;p44"/>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2" name="Google Shape;1142;p44"/>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44"/>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44"/>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44"/>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146" name="Google Shape;1146;p44"/>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 name="Google Shape;1871;p72">
            <a:extLst>
              <a:ext uri="{FF2B5EF4-FFF2-40B4-BE49-F238E27FC236}">
                <a16:creationId xmlns:a16="http://schemas.microsoft.com/office/drawing/2014/main" id="{F57839A8-5CED-4BF1-815A-81DDC0E6D56B}"/>
              </a:ext>
            </a:extLst>
          </p:cNvPr>
          <p:cNvGrpSpPr/>
          <p:nvPr/>
        </p:nvGrpSpPr>
        <p:grpSpPr>
          <a:xfrm>
            <a:off x="614708" y="792459"/>
            <a:ext cx="456856" cy="476395"/>
            <a:chOff x="6548940" y="2313860"/>
            <a:chExt cx="441491" cy="460373"/>
          </a:xfrm>
        </p:grpSpPr>
        <p:sp>
          <p:nvSpPr>
            <p:cNvPr id="28" name="Google Shape;1872;p72">
              <a:extLst>
                <a:ext uri="{FF2B5EF4-FFF2-40B4-BE49-F238E27FC236}">
                  <a16:creationId xmlns:a16="http://schemas.microsoft.com/office/drawing/2014/main" id="{A31F4307-973C-4799-BE4B-BF331DDF8F11}"/>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873;p72">
              <a:extLst>
                <a:ext uri="{FF2B5EF4-FFF2-40B4-BE49-F238E27FC236}">
                  <a16:creationId xmlns:a16="http://schemas.microsoft.com/office/drawing/2014/main" id="{B02B1D54-1BF6-41E3-8E6B-8B6C135CF5DA}"/>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874;p72">
              <a:extLst>
                <a:ext uri="{FF2B5EF4-FFF2-40B4-BE49-F238E27FC236}">
                  <a16:creationId xmlns:a16="http://schemas.microsoft.com/office/drawing/2014/main" id="{F24EE516-C3DF-4E62-BDEF-0BD9B90DF5C3}"/>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
        <p:nvSpPr>
          <p:cNvPr id="26" name="Google Shape;388;p41">
            <a:extLst>
              <a:ext uri="{FF2B5EF4-FFF2-40B4-BE49-F238E27FC236}">
                <a16:creationId xmlns:a16="http://schemas.microsoft.com/office/drawing/2014/main" id="{2FD0C535-62FC-442C-A19A-FF2E2D935A73}"/>
              </a:ext>
            </a:extLst>
          </p:cNvPr>
          <p:cNvSpPr txBox="1">
            <a:spLocks/>
          </p:cNvSpPr>
          <p:nvPr/>
        </p:nvSpPr>
        <p:spPr>
          <a:xfrm>
            <a:off x="1083637" y="792459"/>
            <a:ext cx="330640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000" dirty="0"/>
              <a:t>e) Cumplir aquellas funciones que le sean expresamente encomendadas por la junta parroquial rural.</a:t>
            </a:r>
          </a:p>
        </p:txBody>
      </p:sp>
      <p:sp>
        <p:nvSpPr>
          <p:cNvPr id="25" name="Google Shape;1584;p32">
            <a:extLst>
              <a:ext uri="{FF2B5EF4-FFF2-40B4-BE49-F238E27FC236}">
                <a16:creationId xmlns:a16="http://schemas.microsoft.com/office/drawing/2014/main" id="{1442804C-161E-4584-BFDC-B9AA83AF3C76}"/>
              </a:ext>
            </a:extLst>
          </p:cNvPr>
          <p:cNvSpPr txBox="1"/>
          <p:nvPr/>
        </p:nvSpPr>
        <p:spPr>
          <a:xfrm>
            <a:off x="843136" y="290256"/>
            <a:ext cx="3626060" cy="461700"/>
          </a:xfrm>
          <a:prstGeom prst="rect">
            <a:avLst/>
          </a:prstGeom>
          <a:noFill/>
          <a:ln>
            <a:noFill/>
          </a:ln>
        </p:spPr>
        <p:txBody>
          <a:bodyPr spcFirstLastPara="1" wrap="square" lIns="91425" tIns="91425" rIns="91425" bIns="91425" anchor="t" anchorCtr="0">
            <a:noAutofit/>
          </a:bodyPr>
          <a:lstStyle/>
          <a:p>
            <a:pPr lvl="0" algn="ctr"/>
            <a:r>
              <a:rPr lang="es-MX" b="1" dirty="0">
                <a:solidFill>
                  <a:srgbClr val="002060"/>
                </a:solidFill>
                <a:latin typeface="Cousine"/>
                <a:ea typeface="Cousine"/>
                <a:cs typeface="Cousine"/>
                <a:sym typeface="Cousine"/>
              </a:rPr>
              <a:t>FUNCIONES, ATRIBUCIONES Y COMPETENCIAS.</a:t>
            </a:r>
          </a:p>
        </p:txBody>
      </p:sp>
      <p:sp>
        <p:nvSpPr>
          <p:cNvPr id="31" name="Google Shape;932;p37">
            <a:extLst>
              <a:ext uri="{FF2B5EF4-FFF2-40B4-BE49-F238E27FC236}">
                <a16:creationId xmlns:a16="http://schemas.microsoft.com/office/drawing/2014/main" id="{EF76D4A9-07D2-41D7-86BB-4ED7A020A80A}"/>
              </a:ext>
            </a:extLst>
          </p:cNvPr>
          <p:cNvSpPr txBox="1">
            <a:spLocks/>
          </p:cNvSpPr>
          <p:nvPr/>
        </p:nvSpPr>
        <p:spPr>
          <a:xfrm>
            <a:off x="5714557" y="97830"/>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rgbClr val="002060"/>
                </a:solidFill>
              </a:rPr>
              <a:t>Rendición de Cuentas 2024</a:t>
            </a:r>
            <a:endParaRPr lang="es-EC" sz="1400" b="0" dirty="0">
              <a:solidFill>
                <a:srgbClr val="002060"/>
              </a:solidFill>
            </a:endParaRPr>
          </a:p>
        </p:txBody>
      </p:sp>
      <p:sp>
        <p:nvSpPr>
          <p:cNvPr id="32" name="Google Shape;1607;p34">
            <a:extLst>
              <a:ext uri="{FF2B5EF4-FFF2-40B4-BE49-F238E27FC236}">
                <a16:creationId xmlns:a16="http://schemas.microsoft.com/office/drawing/2014/main" id="{99181216-D9A3-4EED-BA13-4F253F01D4AB}"/>
              </a:ext>
            </a:extLst>
          </p:cNvPr>
          <p:cNvSpPr txBox="1">
            <a:spLocks/>
          </p:cNvSpPr>
          <p:nvPr/>
        </p:nvSpPr>
        <p:spPr>
          <a:xfrm>
            <a:off x="5590800" y="37373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2060"/>
                </a:solidFill>
                <a:latin typeface="Catalish Huntera" panose="02000600000000000000" pitchFamily="50" charset="0"/>
              </a:rPr>
              <a:t>Gustavo Flores Piguave</a:t>
            </a:r>
          </a:p>
        </p:txBody>
      </p:sp>
      <p:sp>
        <p:nvSpPr>
          <p:cNvPr id="33" name="Rectángulo 32">
            <a:extLst>
              <a:ext uri="{FF2B5EF4-FFF2-40B4-BE49-F238E27FC236}">
                <a16:creationId xmlns:a16="http://schemas.microsoft.com/office/drawing/2014/main" id="{0A94817E-C51F-4ABA-9919-A33C3381E8A9}"/>
              </a:ext>
            </a:extLst>
          </p:cNvPr>
          <p:cNvSpPr/>
          <p:nvPr/>
        </p:nvSpPr>
        <p:spPr>
          <a:xfrm>
            <a:off x="6199832" y="457250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34" name="Imagen 33">
            <a:extLst>
              <a:ext uri="{FF2B5EF4-FFF2-40B4-BE49-F238E27FC236}">
                <a16:creationId xmlns:a16="http://schemas.microsoft.com/office/drawing/2014/main" id="{6A6D7DEE-BF4F-4C76-BF05-F97396B26747}"/>
              </a:ext>
            </a:extLst>
          </p:cNvPr>
          <p:cNvPicPr>
            <a:picLocks noChangeAspect="1"/>
          </p:cNvPicPr>
          <p:nvPr/>
        </p:nvPicPr>
        <p:blipFill>
          <a:blip r:embed="rId3"/>
          <a:stretch>
            <a:fillRect/>
          </a:stretch>
        </p:blipFill>
        <p:spPr>
          <a:xfrm>
            <a:off x="5675272" y="275389"/>
            <a:ext cx="841096" cy="504657"/>
          </a:xfrm>
          <a:prstGeom prst="rect">
            <a:avLst/>
          </a:prstGeom>
        </p:spPr>
      </p:pic>
      <p:sp>
        <p:nvSpPr>
          <p:cNvPr id="2" name="Rectángulo 1">
            <a:extLst>
              <a:ext uri="{FF2B5EF4-FFF2-40B4-BE49-F238E27FC236}">
                <a16:creationId xmlns:a16="http://schemas.microsoft.com/office/drawing/2014/main" id="{E0C81277-B10B-4696-B58E-9CB01D7B72E7}"/>
              </a:ext>
            </a:extLst>
          </p:cNvPr>
          <p:cNvSpPr/>
          <p:nvPr/>
        </p:nvSpPr>
        <p:spPr>
          <a:xfrm>
            <a:off x="5100812" y="2020635"/>
            <a:ext cx="3400683" cy="600164"/>
          </a:xfrm>
          <a:prstGeom prst="rect">
            <a:avLst/>
          </a:prstGeom>
        </p:spPr>
        <p:txBody>
          <a:bodyPr wrap="square">
            <a:spAutoFit/>
          </a:bodyPr>
          <a:lstStyle/>
          <a:p>
            <a:pPr algn="ctr"/>
            <a:r>
              <a:rPr lang="es-MX" sz="11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ENTREGAS DE PRERSEAS A LOS DISTINTOS PERSONAJES QUE SOBRESALIERON EN SUS ACTIVIDADES EN BENEFICIO DE NUESTROS CIUDADANOS .</a:t>
            </a:r>
            <a:endParaRPr lang="es-EC" sz="1100" b="1" dirty="0">
              <a:solidFill>
                <a:srgbClr val="002060"/>
              </a:solidFill>
            </a:endParaRPr>
          </a:p>
        </p:txBody>
      </p:sp>
      <p:pic>
        <p:nvPicPr>
          <p:cNvPr id="35" name="Imagen 34">
            <a:extLst>
              <a:ext uri="{FF2B5EF4-FFF2-40B4-BE49-F238E27FC236}">
                <a16:creationId xmlns:a16="http://schemas.microsoft.com/office/drawing/2014/main" id="{31AE6853-55C4-4713-AA82-03B102D3449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399" y="1489879"/>
            <a:ext cx="4254777" cy="3216300"/>
          </a:xfrm>
          <a:prstGeom prst="rect">
            <a:avLst/>
          </a:prstGeom>
          <a:noFill/>
          <a:ln>
            <a:noFill/>
          </a:ln>
        </p:spPr>
      </p:pic>
    </p:spTree>
    <p:extLst>
      <p:ext uri="{BB962C8B-B14F-4D97-AF65-F5344CB8AC3E}">
        <p14:creationId xmlns:p14="http://schemas.microsoft.com/office/powerpoint/2010/main" val="37132736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1824"/>
        <p:cNvGrpSpPr/>
        <p:nvPr/>
      </p:nvGrpSpPr>
      <p:grpSpPr>
        <a:xfrm>
          <a:off x="0" y="0"/>
          <a:ext cx="0" cy="0"/>
          <a:chOff x="0" y="0"/>
          <a:chExt cx="0" cy="0"/>
        </a:xfrm>
      </p:grpSpPr>
      <p:sp>
        <p:nvSpPr>
          <p:cNvPr id="3" name="Google Shape;1607;p34">
            <a:extLst>
              <a:ext uri="{FF2B5EF4-FFF2-40B4-BE49-F238E27FC236}">
                <a16:creationId xmlns:a16="http://schemas.microsoft.com/office/drawing/2014/main" id="{3D2FC11F-0CE6-417E-A42D-EA7F0CD9C411}"/>
              </a:ext>
            </a:extLst>
          </p:cNvPr>
          <p:cNvSpPr txBox="1">
            <a:spLocks/>
          </p:cNvSpPr>
          <p:nvPr/>
        </p:nvSpPr>
        <p:spPr>
          <a:xfrm>
            <a:off x="1571711" y="1394741"/>
            <a:ext cx="6000575"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ctr"/>
            <a:r>
              <a:rPr lang="es-MX" sz="4000" dirty="0">
                <a:solidFill>
                  <a:schemeClr val="bg1"/>
                </a:solidFill>
                <a:latin typeface="Bahnschrift Condensed" panose="020B0502040204020203" pitchFamily="34" charset="0"/>
              </a:rPr>
              <a:t>Mensaje a la ciudadanía</a:t>
            </a:r>
          </a:p>
        </p:txBody>
      </p:sp>
      <p:pic>
        <p:nvPicPr>
          <p:cNvPr id="4" name="Imagen 3">
            <a:extLst>
              <a:ext uri="{FF2B5EF4-FFF2-40B4-BE49-F238E27FC236}">
                <a16:creationId xmlns:a16="http://schemas.microsoft.com/office/drawing/2014/main" id="{462697D4-5E9E-4F13-9069-82ECFDD131CC}"/>
              </a:ext>
            </a:extLst>
          </p:cNvPr>
          <p:cNvPicPr>
            <a:picLocks noChangeAspect="1"/>
          </p:cNvPicPr>
          <p:nvPr/>
        </p:nvPicPr>
        <p:blipFill>
          <a:blip r:embed="rId3">
            <a:biLevel thresh="25000"/>
          </a:blip>
          <a:stretch>
            <a:fillRect/>
          </a:stretch>
        </p:blipFill>
        <p:spPr>
          <a:xfrm>
            <a:off x="3658490" y="137951"/>
            <a:ext cx="1827019" cy="1096210"/>
          </a:xfrm>
          <a:prstGeom prst="rect">
            <a:avLst/>
          </a:prstGeom>
        </p:spPr>
      </p:pic>
      <p:sp>
        <p:nvSpPr>
          <p:cNvPr id="6" name="Google Shape;1607;p34">
            <a:extLst>
              <a:ext uri="{FF2B5EF4-FFF2-40B4-BE49-F238E27FC236}">
                <a16:creationId xmlns:a16="http://schemas.microsoft.com/office/drawing/2014/main" id="{492D4B94-0A3B-40ED-B2DA-51115FE92BCB}"/>
              </a:ext>
            </a:extLst>
          </p:cNvPr>
          <p:cNvSpPr txBox="1">
            <a:spLocks/>
          </p:cNvSpPr>
          <p:nvPr/>
        </p:nvSpPr>
        <p:spPr>
          <a:xfrm>
            <a:off x="926347" y="4038993"/>
            <a:ext cx="7291301"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just"/>
            <a:r>
              <a:rPr lang="es-MX" sz="1400" dirty="0">
                <a:solidFill>
                  <a:schemeClr val="bg1"/>
                </a:solidFill>
                <a:latin typeface="Bahnschrift Condensed" panose="020B0502040204020203" pitchFamily="34" charset="0"/>
              </a:rPr>
              <a:t>Queridas y queridos Anconciteños:</a:t>
            </a:r>
          </a:p>
          <a:p>
            <a:pPr algn="just"/>
            <a:endParaRPr lang="es-MX" sz="1400" dirty="0">
              <a:solidFill>
                <a:schemeClr val="bg1"/>
              </a:solidFill>
              <a:latin typeface="Bahnschrift Condensed" panose="020B0502040204020203" pitchFamily="34" charset="0"/>
            </a:endParaRPr>
          </a:p>
          <a:p>
            <a:pPr algn="just"/>
            <a:r>
              <a:rPr lang="es-MX" sz="1400" dirty="0">
                <a:solidFill>
                  <a:schemeClr val="bg1"/>
                </a:solidFill>
                <a:latin typeface="Bahnschrift Condensed" panose="020B0502040204020203" pitchFamily="34" charset="0"/>
              </a:rPr>
              <a:t>En este proceso de rendición de cuentas, queremos expresar nuestro más profundo agradecimiento por la confianza y el apoyo que nos han brindado. Su participación, sus ideas y su compromiso con el bienestar de nuestra comunidad son el motor que nos impulsa a seguir trabajando con responsabilidad, transparencia y, sobre todo, con infinito amor por Anconcito.</a:t>
            </a:r>
          </a:p>
          <a:p>
            <a:pPr algn="just"/>
            <a:endParaRPr lang="es-MX" sz="1400" dirty="0">
              <a:solidFill>
                <a:schemeClr val="bg1"/>
              </a:solidFill>
              <a:latin typeface="Bahnschrift Condensed" panose="020B0502040204020203" pitchFamily="34" charset="0"/>
            </a:endParaRPr>
          </a:p>
          <a:p>
            <a:pPr algn="just"/>
            <a:r>
              <a:rPr lang="es-MX" sz="1400" dirty="0">
                <a:solidFill>
                  <a:schemeClr val="bg1"/>
                </a:solidFill>
                <a:latin typeface="Bahnschrift Condensed" panose="020B0502040204020203" pitchFamily="34" charset="0"/>
              </a:rPr>
              <a:t>Cada acción que emprendemos, cada proyecto que ponemos en marcha, tiene como centro a nuestra gente. Juntos hemos avanzado, y juntos seguiremos construyendo un Anconcito más justo, más digno y lleno de oportunidades.</a:t>
            </a:r>
          </a:p>
          <a:p>
            <a:pPr algn="just"/>
            <a:endParaRPr lang="es-MX" sz="1400" dirty="0">
              <a:solidFill>
                <a:schemeClr val="bg1"/>
              </a:solidFill>
              <a:latin typeface="Bahnschrift Condensed" panose="020B0502040204020203" pitchFamily="34" charset="0"/>
            </a:endParaRPr>
          </a:p>
          <a:p>
            <a:pPr algn="just"/>
            <a:r>
              <a:rPr lang="es-MX" sz="1400" dirty="0">
                <a:solidFill>
                  <a:schemeClr val="bg1"/>
                </a:solidFill>
                <a:latin typeface="Bahnschrift Condensed" panose="020B0502040204020203" pitchFamily="34" charset="0"/>
              </a:rPr>
              <a:t>Gracias por caminar con nosotros. Seguimos firmes, de la mano del pueblo, por el presente y el futuro de nuestra tierra.</a:t>
            </a:r>
          </a:p>
        </p:txBody>
      </p:sp>
      <p:sp>
        <p:nvSpPr>
          <p:cNvPr id="7" name="Google Shape;932;p37">
            <a:extLst>
              <a:ext uri="{FF2B5EF4-FFF2-40B4-BE49-F238E27FC236}">
                <a16:creationId xmlns:a16="http://schemas.microsoft.com/office/drawing/2014/main" id="{207A62EE-32E0-4726-A66F-6B83B595F1A2}"/>
              </a:ext>
            </a:extLst>
          </p:cNvPr>
          <p:cNvSpPr txBox="1">
            <a:spLocks/>
          </p:cNvSpPr>
          <p:nvPr/>
        </p:nvSpPr>
        <p:spPr>
          <a:xfrm>
            <a:off x="4793013" y="4713612"/>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bg1"/>
                </a:solidFill>
              </a:rPr>
              <a:t>Rendición de Cuentas 2024</a:t>
            </a:r>
            <a:endParaRPr lang="es-EC" sz="1400" b="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1824"/>
        <p:cNvGrpSpPr/>
        <p:nvPr/>
      </p:nvGrpSpPr>
      <p:grpSpPr>
        <a:xfrm>
          <a:off x="0" y="0"/>
          <a:ext cx="0" cy="0"/>
          <a:chOff x="0" y="0"/>
          <a:chExt cx="0" cy="0"/>
        </a:xfrm>
      </p:grpSpPr>
      <p:sp>
        <p:nvSpPr>
          <p:cNvPr id="3" name="Google Shape;1607;p34">
            <a:extLst>
              <a:ext uri="{FF2B5EF4-FFF2-40B4-BE49-F238E27FC236}">
                <a16:creationId xmlns:a16="http://schemas.microsoft.com/office/drawing/2014/main" id="{3D2FC11F-0CE6-417E-A42D-EA7F0CD9C411}"/>
              </a:ext>
            </a:extLst>
          </p:cNvPr>
          <p:cNvSpPr txBox="1">
            <a:spLocks/>
          </p:cNvSpPr>
          <p:nvPr/>
        </p:nvSpPr>
        <p:spPr>
          <a:xfrm>
            <a:off x="1178761" y="2980653"/>
            <a:ext cx="6786476"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ctr"/>
            <a:r>
              <a:rPr lang="es-EC" sz="6000" dirty="0">
                <a:solidFill>
                  <a:schemeClr val="bg1"/>
                </a:solidFill>
                <a:latin typeface="Bahnschrift Condensed" panose="020B0502040204020203" pitchFamily="34" charset="0"/>
              </a:rPr>
              <a:t>Gustavo Flores Piguave</a:t>
            </a:r>
          </a:p>
        </p:txBody>
      </p:sp>
      <p:pic>
        <p:nvPicPr>
          <p:cNvPr id="4" name="Imagen 3">
            <a:extLst>
              <a:ext uri="{FF2B5EF4-FFF2-40B4-BE49-F238E27FC236}">
                <a16:creationId xmlns:a16="http://schemas.microsoft.com/office/drawing/2014/main" id="{462697D4-5E9E-4F13-9069-82ECFDD131CC}"/>
              </a:ext>
            </a:extLst>
          </p:cNvPr>
          <p:cNvPicPr>
            <a:picLocks noChangeAspect="1"/>
          </p:cNvPicPr>
          <p:nvPr/>
        </p:nvPicPr>
        <p:blipFill>
          <a:blip r:embed="rId3">
            <a:biLevel thresh="25000"/>
          </a:blip>
          <a:stretch>
            <a:fillRect/>
          </a:stretch>
        </p:blipFill>
        <p:spPr>
          <a:xfrm>
            <a:off x="3204628" y="930906"/>
            <a:ext cx="2734743" cy="1640844"/>
          </a:xfrm>
          <a:prstGeom prst="rect">
            <a:avLst/>
          </a:prstGeom>
        </p:spPr>
      </p:pic>
    </p:spTree>
    <p:extLst>
      <p:ext uri="{BB962C8B-B14F-4D97-AF65-F5344CB8AC3E}">
        <p14:creationId xmlns:p14="http://schemas.microsoft.com/office/powerpoint/2010/main" val="8919115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1824"/>
        <p:cNvGrpSpPr/>
        <p:nvPr/>
      </p:nvGrpSpPr>
      <p:grpSpPr>
        <a:xfrm>
          <a:off x="0" y="0"/>
          <a:ext cx="0" cy="0"/>
          <a:chOff x="0" y="0"/>
          <a:chExt cx="0" cy="0"/>
        </a:xfrm>
      </p:grpSpPr>
      <p:sp>
        <p:nvSpPr>
          <p:cNvPr id="3" name="Google Shape;1607;p34">
            <a:extLst>
              <a:ext uri="{FF2B5EF4-FFF2-40B4-BE49-F238E27FC236}">
                <a16:creationId xmlns:a16="http://schemas.microsoft.com/office/drawing/2014/main" id="{3D2FC11F-0CE6-417E-A42D-EA7F0CD9C411}"/>
              </a:ext>
            </a:extLst>
          </p:cNvPr>
          <p:cNvSpPr txBox="1">
            <a:spLocks/>
          </p:cNvSpPr>
          <p:nvPr/>
        </p:nvSpPr>
        <p:spPr>
          <a:xfrm>
            <a:off x="1502475" y="2630609"/>
            <a:ext cx="6000575"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ctr"/>
            <a:r>
              <a:rPr lang="es-EC" sz="6600" dirty="0">
                <a:solidFill>
                  <a:schemeClr val="bg1"/>
                </a:solidFill>
                <a:latin typeface="Bahnschrift Condensed" panose="020B0502040204020203" pitchFamily="34" charset="0"/>
              </a:rPr>
              <a:t>MUCHAS GRACIAS</a:t>
            </a:r>
          </a:p>
        </p:txBody>
      </p:sp>
    </p:spTree>
    <p:extLst>
      <p:ext uri="{BB962C8B-B14F-4D97-AF65-F5344CB8AC3E}">
        <p14:creationId xmlns:p14="http://schemas.microsoft.com/office/powerpoint/2010/main" val="48173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3" name="Google Shape;993;p39"/>
          <p:cNvSpPr txBox="1">
            <a:spLocks noGrp="1"/>
          </p:cNvSpPr>
          <p:nvPr>
            <p:ph type="title" idx="2"/>
          </p:nvPr>
        </p:nvSpPr>
        <p:spPr>
          <a:xfrm>
            <a:off x="2625858" y="1542495"/>
            <a:ext cx="773700" cy="77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997" name="Google Shape;997;p39"/>
          <p:cNvSpPr txBox="1">
            <a:spLocks noGrp="1"/>
          </p:cNvSpPr>
          <p:nvPr>
            <p:ph type="subTitle" idx="1"/>
          </p:nvPr>
        </p:nvSpPr>
        <p:spPr>
          <a:xfrm>
            <a:off x="922205" y="2762367"/>
            <a:ext cx="4181007" cy="528900"/>
          </a:xfrm>
          <a:prstGeom prst="rect">
            <a:avLst/>
          </a:prstGeom>
        </p:spPr>
        <p:txBody>
          <a:bodyPr spcFirstLastPara="1" wrap="square" lIns="91425" tIns="91425" rIns="91425" bIns="91425" anchor="ctr" anchorCtr="0">
            <a:noAutofit/>
          </a:bodyPr>
          <a:lstStyle/>
          <a:p>
            <a:pPr marL="0" lvl="0" indent="0" algn="ctr"/>
            <a:r>
              <a:rPr lang="es-MX" dirty="0">
                <a:solidFill>
                  <a:srgbClr val="00206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Presentación de Propuesta para retomar la escuela de fútbol de la prefectura.</a:t>
            </a:r>
            <a:endParaRPr dirty="0">
              <a:solidFill>
                <a:srgbClr val="00206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p:txBody>
      </p:sp>
      <p:sp>
        <p:nvSpPr>
          <p:cNvPr id="15" name="Google Shape;932;p37">
            <a:extLst>
              <a:ext uri="{FF2B5EF4-FFF2-40B4-BE49-F238E27FC236}">
                <a16:creationId xmlns:a16="http://schemas.microsoft.com/office/drawing/2014/main" id="{116F83D3-A13E-4361-A455-2AA658078D15}"/>
              </a:ext>
            </a:extLst>
          </p:cNvPr>
          <p:cNvSpPr txBox="1">
            <a:spLocks/>
          </p:cNvSpPr>
          <p:nvPr/>
        </p:nvSpPr>
        <p:spPr>
          <a:xfrm>
            <a:off x="5553621" y="-8419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tx1">
                    <a:lumMod val="75000"/>
                    <a:lumOff val="25000"/>
                  </a:schemeClr>
                </a:solidFill>
              </a:rPr>
              <a:t>Rendición de Cuentas 2024</a:t>
            </a:r>
            <a:endParaRPr lang="es-EC" sz="1400" b="0" dirty="0">
              <a:solidFill>
                <a:schemeClr val="tx1">
                  <a:lumMod val="75000"/>
                  <a:lumOff val="25000"/>
                </a:schemeClr>
              </a:solidFill>
            </a:endParaRPr>
          </a:p>
        </p:txBody>
      </p:sp>
      <p:sp>
        <p:nvSpPr>
          <p:cNvPr id="16" name="Rectángulo 15">
            <a:extLst>
              <a:ext uri="{FF2B5EF4-FFF2-40B4-BE49-F238E27FC236}">
                <a16:creationId xmlns:a16="http://schemas.microsoft.com/office/drawing/2014/main" id="{126CF62B-6E60-4C61-A10C-A434D1A638C8}"/>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pic>
        <p:nvPicPr>
          <p:cNvPr id="17" name="Imagen 16">
            <a:extLst>
              <a:ext uri="{FF2B5EF4-FFF2-40B4-BE49-F238E27FC236}">
                <a16:creationId xmlns:a16="http://schemas.microsoft.com/office/drawing/2014/main" id="{37B7049F-65CA-40A4-B66D-DF6E77E1715D}"/>
              </a:ext>
            </a:extLst>
          </p:cNvPr>
          <p:cNvPicPr>
            <a:picLocks noChangeAspect="1"/>
          </p:cNvPicPr>
          <p:nvPr/>
        </p:nvPicPr>
        <p:blipFill>
          <a:blip r:embed="rId3"/>
          <a:stretch>
            <a:fillRect/>
          </a:stretch>
        </p:blipFill>
        <p:spPr>
          <a:xfrm>
            <a:off x="5662404" y="0"/>
            <a:ext cx="841096" cy="504657"/>
          </a:xfrm>
          <a:prstGeom prst="rect">
            <a:avLst/>
          </a:prstGeom>
        </p:spPr>
      </p:pic>
      <p:sp>
        <p:nvSpPr>
          <p:cNvPr id="18" name="Google Shape;1607;p34">
            <a:extLst>
              <a:ext uri="{FF2B5EF4-FFF2-40B4-BE49-F238E27FC236}">
                <a16:creationId xmlns:a16="http://schemas.microsoft.com/office/drawing/2014/main" id="{419DA5CE-431C-4760-BDF1-746A969FA8F1}"/>
              </a:ext>
            </a:extLst>
          </p:cNvPr>
          <p:cNvSpPr txBox="1">
            <a:spLocks/>
          </p:cNvSpPr>
          <p:nvPr/>
        </p:nvSpPr>
        <p:spPr>
          <a:xfrm>
            <a:off x="5485041" y="106955"/>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70C0"/>
                </a:solidFill>
                <a:latin typeface="Catalish Huntera" panose="02000600000000000000" pitchFamily="50" charset="0"/>
              </a:rPr>
              <a:t>Gustavo Flores Piguave</a:t>
            </a:r>
          </a:p>
        </p:txBody>
      </p:sp>
      <p:sp>
        <p:nvSpPr>
          <p:cNvPr id="23" name="Google Shape;370;p39">
            <a:extLst>
              <a:ext uri="{FF2B5EF4-FFF2-40B4-BE49-F238E27FC236}">
                <a16:creationId xmlns:a16="http://schemas.microsoft.com/office/drawing/2014/main" id="{F876FB57-8BB0-48CA-87ED-CF70B11F0106}"/>
              </a:ext>
            </a:extLst>
          </p:cNvPr>
          <p:cNvSpPr txBox="1">
            <a:spLocks/>
          </p:cNvSpPr>
          <p:nvPr/>
        </p:nvSpPr>
        <p:spPr>
          <a:xfrm>
            <a:off x="443399" y="355641"/>
            <a:ext cx="3794382" cy="4937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000"/>
              <a:buFont typeface="Poppins"/>
              <a:buNone/>
              <a:defRPr sz="3000" b="1" i="0" u="none" strike="noStrike" cap="none">
                <a:solidFill>
                  <a:schemeClr val="dk1"/>
                </a:solidFill>
                <a:latin typeface="Poppins"/>
                <a:ea typeface="Poppins"/>
                <a:cs typeface="Poppins"/>
                <a:sym typeface="Poppins"/>
              </a:defRPr>
            </a:lvl9pPr>
          </a:lstStyle>
          <a:p>
            <a:pPr algn="ctr"/>
            <a:r>
              <a:rPr lang="es-EC" sz="2400" i="1" dirty="0">
                <a:solidFill>
                  <a:srgbClr val="002060"/>
                </a:solidFill>
              </a:rPr>
              <a:t>PLAN DE TRABAJO</a:t>
            </a:r>
          </a:p>
        </p:txBody>
      </p:sp>
      <p:pic>
        <p:nvPicPr>
          <p:cNvPr id="10" name="Imagen 9">
            <a:extLst>
              <a:ext uri="{FF2B5EF4-FFF2-40B4-BE49-F238E27FC236}">
                <a16:creationId xmlns:a16="http://schemas.microsoft.com/office/drawing/2014/main" id="{A556607B-8489-4B30-91E4-2DF3E522F229}"/>
              </a:ext>
            </a:extLst>
          </p:cNvPr>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84159" y="755937"/>
            <a:ext cx="2837636" cy="3631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0783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 name="Google Shape;932;p37">
            <a:extLst>
              <a:ext uri="{FF2B5EF4-FFF2-40B4-BE49-F238E27FC236}">
                <a16:creationId xmlns:a16="http://schemas.microsoft.com/office/drawing/2014/main" id="{ABC0BA34-BFC0-409C-B70E-C08FAC1B3D62}"/>
              </a:ext>
            </a:extLst>
          </p:cNvPr>
          <p:cNvSpPr txBox="1">
            <a:spLocks/>
          </p:cNvSpPr>
          <p:nvPr/>
        </p:nvSpPr>
        <p:spPr>
          <a:xfrm>
            <a:off x="1138784" y="235745"/>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800" dirty="0">
                <a:solidFill>
                  <a:schemeClr val="tx1">
                    <a:lumMod val="75000"/>
                    <a:lumOff val="25000"/>
                  </a:schemeClr>
                </a:solidFill>
              </a:rPr>
              <a:t>Rendición de Cuentas 2024</a:t>
            </a:r>
            <a:endParaRPr lang="es-EC" sz="1800" b="0" dirty="0">
              <a:solidFill>
                <a:schemeClr val="tx1">
                  <a:lumMod val="75000"/>
                  <a:lumOff val="25000"/>
                </a:schemeClr>
              </a:solidFill>
            </a:endParaRPr>
          </a:p>
        </p:txBody>
      </p:sp>
      <p:sp>
        <p:nvSpPr>
          <p:cNvPr id="10" name="Rectángulo 9">
            <a:extLst>
              <a:ext uri="{FF2B5EF4-FFF2-40B4-BE49-F238E27FC236}">
                <a16:creationId xmlns:a16="http://schemas.microsoft.com/office/drawing/2014/main" id="{71522CAF-D2F1-4C37-BE7B-07D3B48B1165}"/>
              </a:ext>
            </a:extLst>
          </p:cNvPr>
          <p:cNvSpPr/>
          <p:nvPr/>
        </p:nvSpPr>
        <p:spPr>
          <a:xfrm>
            <a:off x="6109622" y="4807899"/>
            <a:ext cx="2837636" cy="276999"/>
          </a:xfrm>
          <a:prstGeom prst="rect">
            <a:avLst/>
          </a:prstGeom>
        </p:spPr>
        <p:txBody>
          <a:bodyPr wrap="none">
            <a:spAutoFit/>
          </a:bodyPr>
          <a:lstStyle/>
          <a:p>
            <a:r>
              <a:rPr lang="es-EC" sz="1200" dirty="0">
                <a:solidFill>
                  <a:schemeClr val="bg2"/>
                </a:solidFill>
                <a:latin typeface="Butterscotch" pitchFamily="50" charset="0"/>
              </a:rPr>
              <a:t>Trabajamos con infinito amor, por Anconcito</a:t>
            </a:r>
          </a:p>
        </p:txBody>
      </p:sp>
      <p:pic>
        <p:nvPicPr>
          <p:cNvPr id="11" name="Imagen 10">
            <a:extLst>
              <a:ext uri="{FF2B5EF4-FFF2-40B4-BE49-F238E27FC236}">
                <a16:creationId xmlns:a16="http://schemas.microsoft.com/office/drawing/2014/main" id="{57D5D331-62E8-4B34-8F70-7C9D53CB1A45}"/>
              </a:ext>
            </a:extLst>
          </p:cNvPr>
          <p:cNvPicPr>
            <a:picLocks noChangeAspect="1"/>
          </p:cNvPicPr>
          <p:nvPr/>
        </p:nvPicPr>
        <p:blipFill>
          <a:blip r:embed="rId3"/>
          <a:stretch>
            <a:fillRect/>
          </a:stretch>
        </p:blipFill>
        <p:spPr>
          <a:xfrm>
            <a:off x="397655" y="148360"/>
            <a:ext cx="1325097" cy="795058"/>
          </a:xfrm>
          <a:prstGeom prst="rect">
            <a:avLst/>
          </a:prstGeom>
        </p:spPr>
      </p:pic>
      <p:sp>
        <p:nvSpPr>
          <p:cNvPr id="12" name="Google Shape;1607;p34">
            <a:extLst>
              <a:ext uri="{FF2B5EF4-FFF2-40B4-BE49-F238E27FC236}">
                <a16:creationId xmlns:a16="http://schemas.microsoft.com/office/drawing/2014/main" id="{CAB16E65-3E1E-4921-9D03-AAFA601C24F1}"/>
              </a:ext>
            </a:extLst>
          </p:cNvPr>
          <p:cNvSpPr txBox="1">
            <a:spLocks/>
          </p:cNvSpPr>
          <p:nvPr/>
        </p:nvSpPr>
        <p:spPr>
          <a:xfrm>
            <a:off x="1441583" y="450689"/>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70C0"/>
                </a:solidFill>
                <a:latin typeface="Catalish Huntera" panose="02000600000000000000" pitchFamily="50" charset="0"/>
              </a:rPr>
              <a:t>Gustavo Flores Piguave</a:t>
            </a:r>
          </a:p>
        </p:txBody>
      </p:sp>
      <p:pic>
        <p:nvPicPr>
          <p:cNvPr id="5" name="Imagen 4">
            <a:extLst>
              <a:ext uri="{FF2B5EF4-FFF2-40B4-BE49-F238E27FC236}">
                <a16:creationId xmlns:a16="http://schemas.microsoft.com/office/drawing/2014/main" id="{43CE43CF-A9F3-4724-8644-4BB7F3B4FD38}"/>
              </a:ext>
            </a:extLst>
          </p:cNvPr>
          <p:cNvPicPr>
            <a:picLocks noChangeAspect="1"/>
          </p:cNvPicPr>
          <p:nvPr/>
        </p:nvPicPr>
        <p:blipFill>
          <a:blip r:embed="rId4"/>
          <a:srcRect/>
          <a:stretch/>
        </p:blipFill>
        <p:spPr>
          <a:xfrm>
            <a:off x="397655" y="1272662"/>
            <a:ext cx="4313408" cy="2949293"/>
          </a:xfrm>
          <a:prstGeom prst="parallelogram">
            <a:avLst/>
          </a:prstGeom>
        </p:spPr>
      </p:pic>
      <p:sp>
        <p:nvSpPr>
          <p:cNvPr id="8" name="Google Shape;1584;p32">
            <a:extLst>
              <a:ext uri="{FF2B5EF4-FFF2-40B4-BE49-F238E27FC236}">
                <a16:creationId xmlns:a16="http://schemas.microsoft.com/office/drawing/2014/main" id="{4C028284-AFCA-4BC3-855B-9EFD893D6F00}"/>
              </a:ext>
            </a:extLst>
          </p:cNvPr>
          <p:cNvSpPr txBox="1"/>
          <p:nvPr/>
        </p:nvSpPr>
        <p:spPr>
          <a:xfrm>
            <a:off x="4340119" y="1756780"/>
            <a:ext cx="3646304" cy="461700"/>
          </a:xfrm>
          <a:prstGeom prst="rect">
            <a:avLst/>
          </a:prstGeom>
          <a:noFill/>
          <a:ln>
            <a:noFill/>
          </a:ln>
        </p:spPr>
        <p:txBody>
          <a:bodyPr spcFirstLastPara="1" wrap="square" lIns="91425" tIns="91425" rIns="91425" bIns="91425" anchor="t" anchorCtr="0">
            <a:noAutofit/>
          </a:bodyPr>
          <a:lstStyle/>
          <a:p>
            <a:pPr lvl="0" algn="ctr"/>
            <a:r>
              <a:rPr lang="es-MX" sz="2800" b="1" dirty="0">
                <a:solidFill>
                  <a:srgbClr val="002060"/>
                </a:solidFill>
                <a:latin typeface="Cousine"/>
                <a:ea typeface="Cousine"/>
                <a:cs typeface="Cousine"/>
                <a:sym typeface="Cousine"/>
              </a:rPr>
              <a:t>FUNCIONES, ATRIBUCIONES Y COMPETENCIAS.</a:t>
            </a:r>
          </a:p>
          <a:p>
            <a:pPr lvl="0" algn="ctr"/>
            <a:r>
              <a:rPr lang="es-MX" sz="2800" b="1" dirty="0">
                <a:solidFill>
                  <a:srgbClr val="002060"/>
                </a:solidFill>
                <a:latin typeface="Cousine"/>
                <a:ea typeface="Cousine"/>
                <a:cs typeface="Cousine"/>
                <a:sym typeface="Cousine"/>
              </a:rPr>
              <a:t>Otorgadas por el COOTAD.</a:t>
            </a:r>
          </a:p>
        </p:txBody>
      </p:sp>
    </p:spTree>
    <p:extLst>
      <p:ext uri="{BB962C8B-B14F-4D97-AF65-F5344CB8AC3E}">
        <p14:creationId xmlns:p14="http://schemas.microsoft.com/office/powerpoint/2010/main" val="6528410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15" name="Google Shape;932;p37">
            <a:extLst>
              <a:ext uri="{FF2B5EF4-FFF2-40B4-BE49-F238E27FC236}">
                <a16:creationId xmlns:a16="http://schemas.microsoft.com/office/drawing/2014/main" id="{116F83D3-A13E-4361-A455-2AA658078D15}"/>
              </a:ext>
            </a:extLst>
          </p:cNvPr>
          <p:cNvSpPr txBox="1">
            <a:spLocks/>
          </p:cNvSpPr>
          <p:nvPr/>
        </p:nvSpPr>
        <p:spPr>
          <a:xfrm>
            <a:off x="5553621" y="-84193"/>
            <a:ext cx="4094330" cy="4298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2800"/>
              <a:buFont typeface="Montserrat"/>
              <a:buNone/>
              <a:defRPr sz="2800" b="1" i="0" u="none" strike="noStrike" cap="none">
                <a:solidFill>
                  <a:schemeClr val="dk1"/>
                </a:solidFill>
                <a:latin typeface="Montserrat"/>
                <a:ea typeface="Montserrat"/>
                <a:cs typeface="Montserrat"/>
                <a:sym typeface="Montserrat"/>
              </a:defRPr>
            </a:lvl9pPr>
          </a:lstStyle>
          <a:p>
            <a:pPr algn="ctr"/>
            <a:r>
              <a:rPr lang="es-EC" sz="1400" dirty="0">
                <a:solidFill>
                  <a:schemeClr val="tx1">
                    <a:lumMod val="75000"/>
                    <a:lumOff val="25000"/>
                  </a:schemeClr>
                </a:solidFill>
              </a:rPr>
              <a:t>Rendición de Cuentas 2024</a:t>
            </a:r>
            <a:endParaRPr lang="es-EC" sz="1400" b="0" dirty="0">
              <a:solidFill>
                <a:schemeClr val="tx1">
                  <a:lumMod val="75000"/>
                  <a:lumOff val="25000"/>
                </a:schemeClr>
              </a:solidFill>
            </a:endParaRPr>
          </a:p>
        </p:txBody>
      </p:sp>
      <p:sp>
        <p:nvSpPr>
          <p:cNvPr id="16" name="Rectángulo 15">
            <a:extLst>
              <a:ext uri="{FF2B5EF4-FFF2-40B4-BE49-F238E27FC236}">
                <a16:creationId xmlns:a16="http://schemas.microsoft.com/office/drawing/2014/main" id="{126CF62B-6E60-4C61-A10C-A434D1A638C8}"/>
              </a:ext>
            </a:extLst>
          </p:cNvPr>
          <p:cNvSpPr/>
          <p:nvPr/>
        </p:nvSpPr>
        <p:spPr>
          <a:xfrm>
            <a:off x="6109622" y="4643591"/>
            <a:ext cx="2837636" cy="276999"/>
          </a:xfrm>
          <a:prstGeom prst="rect">
            <a:avLst/>
          </a:prstGeom>
        </p:spPr>
        <p:txBody>
          <a:bodyPr wrap="none">
            <a:spAutoFit/>
          </a:bodyPr>
          <a:lstStyle/>
          <a:p>
            <a:r>
              <a:rPr lang="es-EC" sz="1200" dirty="0">
                <a:solidFill>
                  <a:srgbClr val="002060"/>
                </a:solidFill>
                <a:latin typeface="Butterscotch" pitchFamily="50" charset="0"/>
              </a:rPr>
              <a:t>Trabajamos con infinito amor, por Anconcito</a:t>
            </a:r>
          </a:p>
        </p:txBody>
      </p:sp>
      <p:pic>
        <p:nvPicPr>
          <p:cNvPr id="17" name="Imagen 16">
            <a:extLst>
              <a:ext uri="{FF2B5EF4-FFF2-40B4-BE49-F238E27FC236}">
                <a16:creationId xmlns:a16="http://schemas.microsoft.com/office/drawing/2014/main" id="{37B7049F-65CA-40A4-B66D-DF6E77E1715D}"/>
              </a:ext>
            </a:extLst>
          </p:cNvPr>
          <p:cNvPicPr>
            <a:picLocks noChangeAspect="1"/>
          </p:cNvPicPr>
          <p:nvPr/>
        </p:nvPicPr>
        <p:blipFill>
          <a:blip r:embed="rId3"/>
          <a:stretch>
            <a:fillRect/>
          </a:stretch>
        </p:blipFill>
        <p:spPr>
          <a:xfrm>
            <a:off x="5662404" y="0"/>
            <a:ext cx="841096" cy="504657"/>
          </a:xfrm>
          <a:prstGeom prst="rect">
            <a:avLst/>
          </a:prstGeom>
        </p:spPr>
      </p:pic>
      <p:sp>
        <p:nvSpPr>
          <p:cNvPr id="18" name="Google Shape;1607;p34">
            <a:extLst>
              <a:ext uri="{FF2B5EF4-FFF2-40B4-BE49-F238E27FC236}">
                <a16:creationId xmlns:a16="http://schemas.microsoft.com/office/drawing/2014/main" id="{419DA5CE-431C-4760-BDF1-746A969FA8F1}"/>
              </a:ext>
            </a:extLst>
          </p:cNvPr>
          <p:cNvSpPr txBox="1">
            <a:spLocks/>
          </p:cNvSpPr>
          <p:nvPr/>
        </p:nvSpPr>
        <p:spPr>
          <a:xfrm>
            <a:off x="5485041" y="106955"/>
            <a:ext cx="3488732" cy="49558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pPr algn="r"/>
            <a:r>
              <a:rPr lang="es-EC" sz="1600" b="0" dirty="0">
                <a:solidFill>
                  <a:srgbClr val="0070C0"/>
                </a:solidFill>
                <a:latin typeface="Catalish Huntera" panose="02000600000000000000" pitchFamily="50" charset="0"/>
              </a:rPr>
              <a:t>Gustavo Flores Piguave</a:t>
            </a:r>
          </a:p>
        </p:txBody>
      </p:sp>
      <p:sp>
        <p:nvSpPr>
          <p:cNvPr id="11" name="Google Shape;1584;p32">
            <a:extLst>
              <a:ext uri="{FF2B5EF4-FFF2-40B4-BE49-F238E27FC236}">
                <a16:creationId xmlns:a16="http://schemas.microsoft.com/office/drawing/2014/main" id="{6895BD15-C05C-4CD0-9E75-CCD05E8ABF34}"/>
              </a:ext>
            </a:extLst>
          </p:cNvPr>
          <p:cNvSpPr txBox="1"/>
          <p:nvPr/>
        </p:nvSpPr>
        <p:spPr>
          <a:xfrm>
            <a:off x="763611" y="437114"/>
            <a:ext cx="5140955" cy="461700"/>
          </a:xfrm>
          <a:prstGeom prst="rect">
            <a:avLst/>
          </a:prstGeom>
          <a:noFill/>
          <a:ln>
            <a:noFill/>
          </a:ln>
        </p:spPr>
        <p:txBody>
          <a:bodyPr spcFirstLastPara="1" wrap="square" lIns="91425" tIns="91425" rIns="91425" bIns="91425" anchor="t" anchorCtr="0">
            <a:noAutofit/>
          </a:bodyPr>
          <a:lstStyle/>
          <a:p>
            <a:pPr lvl="0" algn="ctr"/>
            <a:r>
              <a:rPr lang="es-MX" sz="1600" b="1" dirty="0">
                <a:solidFill>
                  <a:srgbClr val="002060"/>
                </a:solidFill>
                <a:latin typeface="Cousine"/>
                <a:ea typeface="Cousine"/>
                <a:cs typeface="Cousine"/>
                <a:sym typeface="Cousine"/>
              </a:rPr>
              <a:t>FUNCIONES, ATRIBUCIONES Y COMPETENCIAS.</a:t>
            </a:r>
          </a:p>
          <a:p>
            <a:pPr lvl="0" algn="ctr"/>
            <a:r>
              <a:rPr lang="es-MX" sz="1600" b="1" dirty="0">
                <a:solidFill>
                  <a:srgbClr val="002060"/>
                </a:solidFill>
                <a:latin typeface="Cousine"/>
                <a:ea typeface="Cousine"/>
                <a:cs typeface="Cousine"/>
                <a:sym typeface="Cousine"/>
              </a:rPr>
              <a:t>Otorgadas por el COOTAD.</a:t>
            </a:r>
          </a:p>
        </p:txBody>
      </p:sp>
      <p:sp>
        <p:nvSpPr>
          <p:cNvPr id="19" name="Google Shape;388;p41">
            <a:extLst>
              <a:ext uri="{FF2B5EF4-FFF2-40B4-BE49-F238E27FC236}">
                <a16:creationId xmlns:a16="http://schemas.microsoft.com/office/drawing/2014/main" id="{B6FE8FCD-16E3-4123-B541-6F230686E338}"/>
              </a:ext>
            </a:extLst>
          </p:cNvPr>
          <p:cNvSpPr txBox="1">
            <a:spLocks/>
          </p:cNvSpPr>
          <p:nvPr/>
        </p:nvSpPr>
        <p:spPr>
          <a:xfrm>
            <a:off x="1157486" y="1263278"/>
            <a:ext cx="3295491" cy="5727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Montserrat"/>
              <a:buNone/>
              <a:defRPr sz="30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2400"/>
              <a:buFont typeface="Montserrat"/>
              <a:buNone/>
              <a:defRPr sz="2400" b="1" i="0" u="none" strike="noStrike" cap="none">
                <a:solidFill>
                  <a:schemeClr val="dk1"/>
                </a:solidFill>
                <a:latin typeface="Montserrat"/>
                <a:ea typeface="Montserrat"/>
                <a:cs typeface="Montserrat"/>
                <a:sym typeface="Montserrat"/>
              </a:defRPr>
            </a:lvl9pPr>
          </a:lstStyle>
          <a:p>
            <a:pPr algn="just"/>
            <a:r>
              <a:rPr lang="es-MX" sz="1200" b="0" dirty="0">
                <a:latin typeface="Poppins" panose="020B0604020202020204" charset="0"/>
                <a:cs typeface="Poppins" panose="020B0604020202020204" charset="0"/>
              </a:rPr>
              <a:t>a) Intervenir con voz y voto en las sesiones y deliberaciones de la junta parroquial rural.</a:t>
            </a:r>
          </a:p>
        </p:txBody>
      </p:sp>
      <p:sp>
        <p:nvSpPr>
          <p:cNvPr id="20" name="Google Shape;388;p41">
            <a:extLst>
              <a:ext uri="{FF2B5EF4-FFF2-40B4-BE49-F238E27FC236}">
                <a16:creationId xmlns:a16="http://schemas.microsoft.com/office/drawing/2014/main" id="{F25EA40D-7E9F-48F0-B249-A717DEED6024}"/>
              </a:ext>
            </a:extLst>
          </p:cNvPr>
          <p:cNvSpPr txBox="1">
            <a:spLocks/>
          </p:cNvSpPr>
          <p:nvPr/>
        </p:nvSpPr>
        <p:spPr>
          <a:xfrm>
            <a:off x="1157485" y="2406476"/>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dirty="0"/>
              <a:t>b) La presentación de proyectos de acuerdos y resoluciones, en el ámbito de competencia del gobierno autónomo descentralizado parroquial rural.</a:t>
            </a:r>
          </a:p>
        </p:txBody>
      </p:sp>
      <p:sp>
        <p:nvSpPr>
          <p:cNvPr id="21" name="Google Shape;388;p41">
            <a:extLst>
              <a:ext uri="{FF2B5EF4-FFF2-40B4-BE49-F238E27FC236}">
                <a16:creationId xmlns:a16="http://schemas.microsoft.com/office/drawing/2014/main" id="{8DEFFC46-E8C0-4B22-9BEB-B1C4A4EEB72C}"/>
              </a:ext>
            </a:extLst>
          </p:cNvPr>
          <p:cNvSpPr txBox="1">
            <a:spLocks/>
          </p:cNvSpPr>
          <p:nvPr/>
        </p:nvSpPr>
        <p:spPr>
          <a:xfrm>
            <a:off x="5220873" y="1835214"/>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dirty="0"/>
              <a:t>d) Fiscalizar las acciones del ejecutivo parroquial de acuerdo con el COOTAD y la ley.</a:t>
            </a:r>
          </a:p>
        </p:txBody>
      </p:sp>
      <p:sp>
        <p:nvSpPr>
          <p:cNvPr id="22" name="Google Shape;388;p41">
            <a:extLst>
              <a:ext uri="{FF2B5EF4-FFF2-40B4-BE49-F238E27FC236}">
                <a16:creationId xmlns:a16="http://schemas.microsoft.com/office/drawing/2014/main" id="{95C9BF77-FCAB-4C57-92A3-412B9CBF65D8}"/>
              </a:ext>
            </a:extLst>
          </p:cNvPr>
          <p:cNvSpPr txBox="1">
            <a:spLocks/>
          </p:cNvSpPr>
          <p:nvPr/>
        </p:nvSpPr>
        <p:spPr>
          <a:xfrm>
            <a:off x="1114622" y="3804776"/>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dirty="0"/>
              <a:t>c) La intervención en la asamblea parroquial y en las comisiones, delegaciones y representaciones que designen la junta parroquial rural, y en todas las instancias de participación.</a:t>
            </a:r>
          </a:p>
        </p:txBody>
      </p:sp>
      <p:sp>
        <p:nvSpPr>
          <p:cNvPr id="24" name="Google Shape;388;p41">
            <a:extLst>
              <a:ext uri="{FF2B5EF4-FFF2-40B4-BE49-F238E27FC236}">
                <a16:creationId xmlns:a16="http://schemas.microsoft.com/office/drawing/2014/main" id="{282C5407-0411-4B03-9066-03116D2D2E79}"/>
              </a:ext>
            </a:extLst>
          </p:cNvPr>
          <p:cNvSpPr txBox="1">
            <a:spLocks/>
          </p:cNvSpPr>
          <p:nvPr/>
        </p:nvSpPr>
        <p:spPr>
          <a:xfrm>
            <a:off x="5235161" y="3473600"/>
            <a:ext cx="329549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dirty="0"/>
              <a:t>e) Cumplir aquellas funciones que le sean expresamente encomendadas por la junta parroquial rural</a:t>
            </a:r>
          </a:p>
          <a:p>
            <a:pPr marL="0" indent="0" algn="just"/>
            <a:r>
              <a:rPr lang="es-MX" dirty="0"/>
              <a:t>.</a:t>
            </a:r>
          </a:p>
        </p:txBody>
      </p:sp>
      <p:grpSp>
        <p:nvGrpSpPr>
          <p:cNvPr id="25" name="Google Shape;1775;p72">
            <a:extLst>
              <a:ext uri="{FF2B5EF4-FFF2-40B4-BE49-F238E27FC236}">
                <a16:creationId xmlns:a16="http://schemas.microsoft.com/office/drawing/2014/main" id="{C17417AE-1445-4C66-ADC8-0D3ED36954D3}"/>
              </a:ext>
            </a:extLst>
          </p:cNvPr>
          <p:cNvGrpSpPr/>
          <p:nvPr/>
        </p:nvGrpSpPr>
        <p:grpSpPr>
          <a:xfrm>
            <a:off x="655126" y="1429236"/>
            <a:ext cx="459496" cy="343047"/>
            <a:chOff x="8670084" y="3764642"/>
            <a:chExt cx="459496" cy="343047"/>
          </a:xfrm>
        </p:grpSpPr>
        <p:sp>
          <p:nvSpPr>
            <p:cNvPr id="26" name="Google Shape;1776;p72">
              <a:extLst>
                <a:ext uri="{FF2B5EF4-FFF2-40B4-BE49-F238E27FC236}">
                  <a16:creationId xmlns:a16="http://schemas.microsoft.com/office/drawing/2014/main" id="{AA070367-B5A3-4264-998B-8B986F7F7E22}"/>
                </a:ext>
              </a:extLst>
            </p:cNvPr>
            <p:cNvSpPr/>
            <p:nvPr/>
          </p:nvSpPr>
          <p:spPr>
            <a:xfrm>
              <a:off x="8670084" y="3764642"/>
              <a:ext cx="333590" cy="343047"/>
            </a:xfrm>
            <a:custGeom>
              <a:avLst/>
              <a:gdLst/>
              <a:ahLst/>
              <a:cxnLst/>
              <a:rect l="l" t="t" r="r" b="b"/>
              <a:pathLst>
                <a:path w="333590" h="343047" extrusionOk="0">
                  <a:moveTo>
                    <a:pt x="316120" y="546"/>
                  </a:moveTo>
                  <a:lnTo>
                    <a:pt x="201315" y="33734"/>
                  </a:lnTo>
                  <a:lnTo>
                    <a:pt x="50129" y="33734"/>
                  </a:lnTo>
                  <a:cubicBezTo>
                    <a:pt x="22443" y="33734"/>
                    <a:pt x="0" y="56177"/>
                    <a:pt x="0" y="83862"/>
                  </a:cubicBezTo>
                  <a:lnTo>
                    <a:pt x="0" y="159833"/>
                  </a:lnTo>
                  <a:cubicBezTo>
                    <a:pt x="0" y="187518"/>
                    <a:pt x="22443" y="209971"/>
                    <a:pt x="50137" y="209971"/>
                  </a:cubicBezTo>
                  <a:lnTo>
                    <a:pt x="67339" y="209971"/>
                  </a:lnTo>
                  <a:lnTo>
                    <a:pt x="42881" y="312098"/>
                  </a:lnTo>
                  <a:cubicBezTo>
                    <a:pt x="39105" y="327870"/>
                    <a:pt x="51055" y="343047"/>
                    <a:pt x="67294" y="343047"/>
                  </a:cubicBezTo>
                  <a:lnTo>
                    <a:pt x="106812" y="343047"/>
                  </a:lnTo>
                  <a:cubicBezTo>
                    <a:pt x="118474" y="343047"/>
                    <a:pt x="128509" y="335126"/>
                    <a:pt x="131224" y="323787"/>
                  </a:cubicBezTo>
                  <a:lnTo>
                    <a:pt x="158478" y="209971"/>
                  </a:lnTo>
                  <a:lnTo>
                    <a:pt x="201315" y="209971"/>
                  </a:lnTo>
                  <a:cubicBezTo>
                    <a:pt x="321866" y="244625"/>
                    <a:pt x="316255" y="243698"/>
                    <a:pt x="319915" y="243698"/>
                  </a:cubicBezTo>
                  <a:cubicBezTo>
                    <a:pt x="327494" y="243698"/>
                    <a:pt x="333591" y="237530"/>
                    <a:pt x="333591" y="230013"/>
                  </a:cubicBezTo>
                  <a:lnTo>
                    <a:pt x="333591" y="13691"/>
                  </a:lnTo>
                  <a:cubicBezTo>
                    <a:pt x="333591" y="4583"/>
                    <a:pt x="324851" y="-1981"/>
                    <a:pt x="316129" y="546"/>
                  </a:cubicBezTo>
                  <a:close/>
                  <a:moveTo>
                    <a:pt x="104582" y="316072"/>
                  </a:moveTo>
                  <a:lnTo>
                    <a:pt x="69712" y="316072"/>
                  </a:lnTo>
                  <a:lnTo>
                    <a:pt x="94691" y="211769"/>
                  </a:lnTo>
                  <a:lnTo>
                    <a:pt x="129561" y="211769"/>
                  </a:lnTo>
                  <a:lnTo>
                    <a:pt x="104591" y="316072"/>
                  </a:lnTo>
                  <a:close/>
                  <a:moveTo>
                    <a:pt x="188816" y="182996"/>
                  </a:moveTo>
                  <a:lnTo>
                    <a:pt x="49751" y="182996"/>
                  </a:lnTo>
                  <a:cubicBezTo>
                    <a:pt x="37163" y="182996"/>
                    <a:pt x="26966" y="172790"/>
                    <a:pt x="26966" y="160211"/>
                  </a:cubicBezTo>
                  <a:lnTo>
                    <a:pt x="26966" y="84393"/>
                  </a:lnTo>
                  <a:cubicBezTo>
                    <a:pt x="26966" y="71805"/>
                    <a:pt x="37171" y="61608"/>
                    <a:pt x="49751" y="61608"/>
                  </a:cubicBezTo>
                  <a:lnTo>
                    <a:pt x="188816" y="61608"/>
                  </a:lnTo>
                  <a:lnTo>
                    <a:pt x="188816" y="182996"/>
                  </a:lnTo>
                  <a:close/>
                  <a:moveTo>
                    <a:pt x="305708" y="211589"/>
                  </a:moveTo>
                  <a:lnTo>
                    <a:pt x="216690" y="185873"/>
                  </a:lnTo>
                  <a:lnTo>
                    <a:pt x="216690" y="58128"/>
                  </a:lnTo>
                  <a:lnTo>
                    <a:pt x="305708" y="32412"/>
                  </a:lnTo>
                  <a:lnTo>
                    <a:pt x="305708" y="2115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7" name="Google Shape;1777;p72">
              <a:extLst>
                <a:ext uri="{FF2B5EF4-FFF2-40B4-BE49-F238E27FC236}">
                  <a16:creationId xmlns:a16="http://schemas.microsoft.com/office/drawing/2014/main" id="{40CD1436-BE4D-439A-B65C-783BB563AD65}"/>
                </a:ext>
              </a:extLst>
            </p:cNvPr>
            <p:cNvSpPr/>
            <p:nvPr/>
          </p:nvSpPr>
          <p:spPr>
            <a:xfrm>
              <a:off x="8733017"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8" name="Google Shape;1778;p72">
              <a:extLst>
                <a:ext uri="{FF2B5EF4-FFF2-40B4-BE49-F238E27FC236}">
                  <a16:creationId xmlns:a16="http://schemas.microsoft.com/office/drawing/2014/main" id="{6C9195C8-90EB-407C-A483-16E6496F0DF4}"/>
                </a:ext>
              </a:extLst>
            </p:cNvPr>
            <p:cNvSpPr/>
            <p:nvPr/>
          </p:nvSpPr>
          <p:spPr>
            <a:xfrm>
              <a:off x="8791462"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29" name="Google Shape;1779;p72">
              <a:extLst>
                <a:ext uri="{FF2B5EF4-FFF2-40B4-BE49-F238E27FC236}">
                  <a16:creationId xmlns:a16="http://schemas.microsoft.com/office/drawing/2014/main" id="{0DA98ED3-DE4B-4360-938F-63A51DB91E81}"/>
                </a:ext>
              </a:extLst>
            </p:cNvPr>
            <p:cNvSpPr/>
            <p:nvPr/>
          </p:nvSpPr>
          <p:spPr>
            <a:xfrm>
              <a:off x="9023866" y="3782015"/>
              <a:ext cx="73524" cy="73524"/>
            </a:xfrm>
            <a:custGeom>
              <a:avLst/>
              <a:gdLst/>
              <a:ahLst/>
              <a:cxnLst/>
              <a:rect l="l" t="t" r="r" b="b"/>
              <a:pathLst>
                <a:path w="73524" h="73524" extrusionOk="0">
                  <a:moveTo>
                    <a:pt x="69519" y="4006"/>
                  </a:moveTo>
                  <a:cubicBezTo>
                    <a:pt x="64178" y="-1335"/>
                    <a:pt x="55519" y="-1335"/>
                    <a:pt x="50187" y="4006"/>
                  </a:cubicBezTo>
                  <a:lnTo>
                    <a:pt x="4006" y="50187"/>
                  </a:lnTo>
                  <a:cubicBezTo>
                    <a:pt x="-1335" y="55528"/>
                    <a:pt x="-1335" y="64187"/>
                    <a:pt x="4006" y="69519"/>
                  </a:cubicBezTo>
                  <a:cubicBezTo>
                    <a:pt x="9347" y="74860"/>
                    <a:pt x="18006" y="74860"/>
                    <a:pt x="23338" y="69519"/>
                  </a:cubicBezTo>
                  <a:lnTo>
                    <a:pt x="69519" y="23338"/>
                  </a:lnTo>
                  <a:cubicBezTo>
                    <a:pt x="74860" y="17997"/>
                    <a:pt x="74860" y="9338"/>
                    <a:pt x="69519" y="4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0" name="Google Shape;1780;p72">
              <a:extLst>
                <a:ext uri="{FF2B5EF4-FFF2-40B4-BE49-F238E27FC236}">
                  <a16:creationId xmlns:a16="http://schemas.microsoft.com/office/drawing/2014/main" id="{6CA4E0F9-BB69-44C1-89C0-DEF06F1C67F7}"/>
                </a:ext>
              </a:extLst>
            </p:cNvPr>
            <p:cNvSpPr/>
            <p:nvPr/>
          </p:nvSpPr>
          <p:spPr>
            <a:xfrm>
              <a:off x="9038171" y="3873016"/>
              <a:ext cx="91409" cy="26975"/>
            </a:xfrm>
            <a:custGeom>
              <a:avLst/>
              <a:gdLst/>
              <a:ahLst/>
              <a:cxnLst/>
              <a:rect l="l" t="t" r="r" b="b"/>
              <a:pathLst>
                <a:path w="91409" h="26975" extrusionOk="0">
                  <a:moveTo>
                    <a:pt x="77917" y="0"/>
                  </a:moveTo>
                  <a:lnTo>
                    <a:pt x="13915" y="0"/>
                  </a:lnTo>
                  <a:cubicBezTo>
                    <a:pt x="6632" y="0"/>
                    <a:pt x="338" y="5602"/>
                    <a:pt x="14" y="12876"/>
                  </a:cubicBezTo>
                  <a:cubicBezTo>
                    <a:pt x="-328" y="20600"/>
                    <a:pt x="5841" y="26975"/>
                    <a:pt x="13492" y="26975"/>
                  </a:cubicBezTo>
                  <a:lnTo>
                    <a:pt x="77495" y="26975"/>
                  </a:lnTo>
                  <a:cubicBezTo>
                    <a:pt x="84778" y="26975"/>
                    <a:pt x="91073" y="21373"/>
                    <a:pt x="91396" y="14099"/>
                  </a:cubicBezTo>
                  <a:cubicBezTo>
                    <a:pt x="91737" y="6375"/>
                    <a:pt x="85570" y="0"/>
                    <a:pt x="779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1" name="Google Shape;1781;p72">
              <a:extLst>
                <a:ext uri="{FF2B5EF4-FFF2-40B4-BE49-F238E27FC236}">
                  <a16:creationId xmlns:a16="http://schemas.microsoft.com/office/drawing/2014/main" id="{0C4C94A3-2882-4878-92B6-E0DC712142E5}"/>
                </a:ext>
              </a:extLst>
            </p:cNvPr>
            <p:cNvSpPr/>
            <p:nvPr/>
          </p:nvSpPr>
          <p:spPr>
            <a:xfrm>
              <a:off x="9023866" y="3917745"/>
              <a:ext cx="73524" cy="73524"/>
            </a:xfrm>
            <a:custGeom>
              <a:avLst/>
              <a:gdLst/>
              <a:ahLst/>
              <a:cxnLst/>
              <a:rect l="l" t="t" r="r" b="b"/>
              <a:pathLst>
                <a:path w="73524" h="73524" extrusionOk="0">
                  <a:moveTo>
                    <a:pt x="69519" y="50187"/>
                  </a:moveTo>
                  <a:lnTo>
                    <a:pt x="23338" y="4006"/>
                  </a:lnTo>
                  <a:cubicBezTo>
                    <a:pt x="17997" y="-1335"/>
                    <a:pt x="9338" y="-1335"/>
                    <a:pt x="4006" y="4006"/>
                  </a:cubicBezTo>
                  <a:cubicBezTo>
                    <a:pt x="-1335" y="9347"/>
                    <a:pt x="-1335" y="18006"/>
                    <a:pt x="4006" y="23338"/>
                  </a:cubicBezTo>
                  <a:lnTo>
                    <a:pt x="50187" y="69519"/>
                  </a:lnTo>
                  <a:cubicBezTo>
                    <a:pt x="55528" y="74860"/>
                    <a:pt x="64187" y="74860"/>
                    <a:pt x="69519" y="69519"/>
                  </a:cubicBezTo>
                  <a:cubicBezTo>
                    <a:pt x="74860" y="64178"/>
                    <a:pt x="74860" y="55519"/>
                    <a:pt x="69519" y="501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grpSp>
        <p:nvGrpSpPr>
          <p:cNvPr id="32" name="Google Shape;1835;p72">
            <a:extLst>
              <a:ext uri="{FF2B5EF4-FFF2-40B4-BE49-F238E27FC236}">
                <a16:creationId xmlns:a16="http://schemas.microsoft.com/office/drawing/2014/main" id="{F87F7743-C866-4721-B137-98A0D0F75758}"/>
              </a:ext>
            </a:extLst>
          </p:cNvPr>
          <p:cNvGrpSpPr/>
          <p:nvPr/>
        </p:nvGrpSpPr>
        <p:grpSpPr>
          <a:xfrm>
            <a:off x="701568" y="2468035"/>
            <a:ext cx="346179" cy="460373"/>
            <a:chOff x="1920927" y="2375903"/>
            <a:chExt cx="346179" cy="460373"/>
          </a:xfrm>
        </p:grpSpPr>
        <p:sp>
          <p:nvSpPr>
            <p:cNvPr id="33" name="Google Shape;1836;p72">
              <a:extLst>
                <a:ext uri="{FF2B5EF4-FFF2-40B4-BE49-F238E27FC236}">
                  <a16:creationId xmlns:a16="http://schemas.microsoft.com/office/drawing/2014/main" id="{B7464B63-8242-4FFB-A9DD-F870027B4BED}"/>
                </a:ext>
              </a:extLst>
            </p:cNvPr>
            <p:cNvSpPr/>
            <p:nvPr/>
          </p:nvSpPr>
          <p:spPr>
            <a:xfrm>
              <a:off x="1982970" y="2494593"/>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4" name="Google Shape;1837;p72">
              <a:extLst>
                <a:ext uri="{FF2B5EF4-FFF2-40B4-BE49-F238E27FC236}">
                  <a16:creationId xmlns:a16="http://schemas.microsoft.com/office/drawing/2014/main" id="{D83A43AA-B9A8-4205-9A23-99E97A5F5B03}"/>
                </a:ext>
              </a:extLst>
            </p:cNvPr>
            <p:cNvSpPr/>
            <p:nvPr/>
          </p:nvSpPr>
          <p:spPr>
            <a:xfrm>
              <a:off x="1982970" y="2579114"/>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5" name="Google Shape;1838;p72">
              <a:extLst>
                <a:ext uri="{FF2B5EF4-FFF2-40B4-BE49-F238E27FC236}">
                  <a16:creationId xmlns:a16="http://schemas.microsoft.com/office/drawing/2014/main" id="{BBC4D27F-FFA3-4655-A368-9BC6F1A3CD14}"/>
                </a:ext>
              </a:extLst>
            </p:cNvPr>
            <p:cNvSpPr/>
            <p:nvPr/>
          </p:nvSpPr>
          <p:spPr>
            <a:xfrm>
              <a:off x="1982970" y="2664535"/>
              <a:ext cx="70135" cy="70135"/>
            </a:xfrm>
            <a:custGeom>
              <a:avLst/>
              <a:gdLst/>
              <a:ahLst/>
              <a:cxnLst/>
              <a:rect l="l" t="t" r="r" b="b"/>
              <a:pathLst>
                <a:path w="70135" h="70135" extrusionOk="0">
                  <a:moveTo>
                    <a:pt x="56594" y="0"/>
                  </a:moveTo>
                  <a:lnTo>
                    <a:pt x="13541" y="0"/>
                  </a:lnTo>
                  <a:cubicBezTo>
                    <a:pt x="6060" y="0"/>
                    <a:pt x="0" y="6060"/>
                    <a:pt x="0" y="13542"/>
                  </a:cubicBezTo>
                  <a:lnTo>
                    <a:pt x="0" y="56594"/>
                  </a:lnTo>
                  <a:cubicBezTo>
                    <a:pt x="0" y="64075"/>
                    <a:pt x="6060" y="70135"/>
                    <a:pt x="13541" y="70135"/>
                  </a:cubicBezTo>
                  <a:lnTo>
                    <a:pt x="56594" y="70135"/>
                  </a:lnTo>
                  <a:cubicBezTo>
                    <a:pt x="64075" y="70135"/>
                    <a:pt x="70135" y="64075"/>
                    <a:pt x="70135" y="56594"/>
                  </a:cubicBezTo>
                  <a:lnTo>
                    <a:pt x="70135" y="13542"/>
                  </a:lnTo>
                  <a:cubicBezTo>
                    <a:pt x="70135" y="6060"/>
                    <a:pt x="64075" y="0"/>
                    <a:pt x="56594" y="0"/>
                  </a:cubicBezTo>
                  <a:close/>
                  <a:moveTo>
                    <a:pt x="43160" y="43160"/>
                  </a:moveTo>
                  <a:lnTo>
                    <a:pt x="26975" y="43160"/>
                  </a:lnTo>
                  <a:lnTo>
                    <a:pt x="26975" y="26975"/>
                  </a:lnTo>
                  <a:lnTo>
                    <a:pt x="43160" y="26975"/>
                  </a:lnTo>
                  <a:lnTo>
                    <a:pt x="43160" y="43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6" name="Google Shape;1839;p72">
              <a:extLst>
                <a:ext uri="{FF2B5EF4-FFF2-40B4-BE49-F238E27FC236}">
                  <a16:creationId xmlns:a16="http://schemas.microsoft.com/office/drawing/2014/main" id="{0A095165-5085-462D-BA59-FEEAF5B134A2}"/>
                </a:ext>
              </a:extLst>
            </p:cNvPr>
            <p:cNvSpPr/>
            <p:nvPr/>
          </p:nvSpPr>
          <p:spPr>
            <a:xfrm>
              <a:off x="2105081" y="2516173"/>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82"/>
                    <a:pt x="113291" y="14099"/>
                  </a:cubicBezTo>
                  <a:cubicBezTo>
                    <a:pt x="113632" y="6375"/>
                    <a:pt x="107464" y="0"/>
                    <a:pt x="9982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7" name="Google Shape;1840;p72">
              <a:extLst>
                <a:ext uri="{FF2B5EF4-FFF2-40B4-BE49-F238E27FC236}">
                  <a16:creationId xmlns:a16="http://schemas.microsoft.com/office/drawing/2014/main" id="{05869398-78B9-4231-A068-6A80D451776B}"/>
                </a:ext>
              </a:extLst>
            </p:cNvPr>
            <p:cNvSpPr/>
            <p:nvPr/>
          </p:nvSpPr>
          <p:spPr>
            <a:xfrm>
              <a:off x="2105081" y="2600694"/>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8" name="Google Shape;1841;p72">
              <a:extLst>
                <a:ext uri="{FF2B5EF4-FFF2-40B4-BE49-F238E27FC236}">
                  <a16:creationId xmlns:a16="http://schemas.microsoft.com/office/drawing/2014/main" id="{80B37906-9B46-441F-A323-47FE50258A0A}"/>
                </a:ext>
              </a:extLst>
            </p:cNvPr>
            <p:cNvSpPr/>
            <p:nvPr/>
          </p:nvSpPr>
          <p:spPr>
            <a:xfrm>
              <a:off x="2105081" y="2686115"/>
              <a:ext cx="113304" cy="26975"/>
            </a:xfrm>
            <a:custGeom>
              <a:avLst/>
              <a:gdLst/>
              <a:ahLst/>
              <a:cxnLst/>
              <a:rect l="l" t="t" r="r" b="b"/>
              <a:pathLst>
                <a:path w="113304" h="26975" extrusionOk="0">
                  <a:moveTo>
                    <a:pt x="99812" y="0"/>
                  </a:moveTo>
                  <a:lnTo>
                    <a:pt x="13915" y="0"/>
                  </a:lnTo>
                  <a:cubicBezTo>
                    <a:pt x="6631" y="0"/>
                    <a:pt x="337" y="5602"/>
                    <a:pt x="14" y="12876"/>
                  </a:cubicBezTo>
                  <a:cubicBezTo>
                    <a:pt x="-328" y="20600"/>
                    <a:pt x="5831" y="26975"/>
                    <a:pt x="13492" y="26975"/>
                  </a:cubicBezTo>
                  <a:lnTo>
                    <a:pt x="99389" y="26975"/>
                  </a:lnTo>
                  <a:cubicBezTo>
                    <a:pt x="106673" y="26975"/>
                    <a:pt x="112967" y="21373"/>
                    <a:pt x="113291" y="14099"/>
                  </a:cubicBezTo>
                  <a:cubicBezTo>
                    <a:pt x="113632" y="6375"/>
                    <a:pt x="107464" y="0"/>
                    <a:pt x="9981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9" name="Google Shape;1842;p72">
              <a:extLst>
                <a:ext uri="{FF2B5EF4-FFF2-40B4-BE49-F238E27FC236}">
                  <a16:creationId xmlns:a16="http://schemas.microsoft.com/office/drawing/2014/main" id="{E9DDC5AB-7ECB-41E7-A3C8-F73F7BEEC461}"/>
                </a:ext>
              </a:extLst>
            </p:cNvPr>
            <p:cNvSpPr/>
            <p:nvPr/>
          </p:nvSpPr>
          <p:spPr>
            <a:xfrm>
              <a:off x="1920927" y="2375903"/>
              <a:ext cx="346179" cy="460373"/>
            </a:xfrm>
            <a:custGeom>
              <a:avLst/>
              <a:gdLst/>
              <a:ahLst/>
              <a:cxnLst/>
              <a:rect l="l" t="t" r="r" b="b"/>
              <a:pathLst>
                <a:path w="346179" h="460373" extrusionOk="0">
                  <a:moveTo>
                    <a:pt x="346179" y="17084"/>
                  </a:moveTo>
                  <a:lnTo>
                    <a:pt x="346179" y="13542"/>
                  </a:lnTo>
                  <a:cubicBezTo>
                    <a:pt x="346179" y="6060"/>
                    <a:pt x="340119" y="0"/>
                    <a:pt x="332638" y="0"/>
                  </a:cubicBezTo>
                  <a:lnTo>
                    <a:pt x="13541" y="0"/>
                  </a:lnTo>
                  <a:cubicBezTo>
                    <a:pt x="6060" y="0"/>
                    <a:pt x="0" y="6060"/>
                    <a:pt x="0" y="13542"/>
                  </a:cubicBezTo>
                  <a:lnTo>
                    <a:pt x="0" y="446832"/>
                  </a:lnTo>
                  <a:cubicBezTo>
                    <a:pt x="0" y="454313"/>
                    <a:pt x="6069" y="460373"/>
                    <a:pt x="13559" y="460373"/>
                  </a:cubicBezTo>
                  <a:lnTo>
                    <a:pt x="255238" y="460373"/>
                  </a:lnTo>
                  <a:cubicBezTo>
                    <a:pt x="255238" y="460373"/>
                    <a:pt x="262251" y="458845"/>
                    <a:pt x="264787" y="456318"/>
                  </a:cubicBezTo>
                  <a:lnTo>
                    <a:pt x="341836" y="379394"/>
                  </a:lnTo>
                  <a:cubicBezTo>
                    <a:pt x="344372" y="376859"/>
                    <a:pt x="345793" y="373415"/>
                    <a:pt x="346170" y="369827"/>
                  </a:cubicBezTo>
                  <a:lnTo>
                    <a:pt x="346170" y="17084"/>
                  </a:lnTo>
                  <a:lnTo>
                    <a:pt x="346170" y="17084"/>
                  </a:lnTo>
                  <a:close/>
                  <a:moveTo>
                    <a:pt x="26975" y="26975"/>
                  </a:moveTo>
                  <a:lnTo>
                    <a:pt x="318305" y="26975"/>
                  </a:lnTo>
                  <a:lnTo>
                    <a:pt x="318305" y="68337"/>
                  </a:lnTo>
                  <a:lnTo>
                    <a:pt x="26975" y="68337"/>
                  </a:lnTo>
                  <a:lnTo>
                    <a:pt x="26975" y="26975"/>
                  </a:lnTo>
                  <a:close/>
                  <a:moveTo>
                    <a:pt x="268851" y="413752"/>
                  </a:moveTo>
                  <a:lnTo>
                    <a:pt x="268851" y="383045"/>
                  </a:lnTo>
                  <a:cubicBezTo>
                    <a:pt x="268851" y="383045"/>
                    <a:pt x="299566" y="383045"/>
                    <a:pt x="299566" y="383045"/>
                  </a:cubicBezTo>
                  <a:lnTo>
                    <a:pt x="268851" y="413752"/>
                  </a:lnTo>
                  <a:close/>
                  <a:moveTo>
                    <a:pt x="255417" y="356070"/>
                  </a:moveTo>
                  <a:cubicBezTo>
                    <a:pt x="247936" y="356070"/>
                    <a:pt x="241876" y="362130"/>
                    <a:pt x="241876" y="369612"/>
                  </a:cubicBezTo>
                  <a:lnTo>
                    <a:pt x="241876" y="433398"/>
                  </a:lnTo>
                  <a:lnTo>
                    <a:pt x="26975" y="433398"/>
                  </a:lnTo>
                  <a:lnTo>
                    <a:pt x="26975" y="95312"/>
                  </a:lnTo>
                  <a:lnTo>
                    <a:pt x="319204" y="95312"/>
                  </a:lnTo>
                  <a:lnTo>
                    <a:pt x="319204" y="356070"/>
                  </a:lnTo>
                  <a:lnTo>
                    <a:pt x="255417" y="3560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grpSp>
        <p:nvGrpSpPr>
          <p:cNvPr id="40" name="Google Shape;1912;p72">
            <a:extLst>
              <a:ext uri="{FF2B5EF4-FFF2-40B4-BE49-F238E27FC236}">
                <a16:creationId xmlns:a16="http://schemas.microsoft.com/office/drawing/2014/main" id="{17599E7D-801D-4847-BDCC-9A8EA4FE2EDA}"/>
              </a:ext>
            </a:extLst>
          </p:cNvPr>
          <p:cNvGrpSpPr/>
          <p:nvPr/>
        </p:nvGrpSpPr>
        <p:grpSpPr>
          <a:xfrm>
            <a:off x="609407" y="3867224"/>
            <a:ext cx="459510" cy="452290"/>
            <a:chOff x="6423947" y="1531585"/>
            <a:chExt cx="459510" cy="452290"/>
          </a:xfrm>
        </p:grpSpPr>
        <p:sp>
          <p:nvSpPr>
            <p:cNvPr id="41" name="Google Shape;1913;p72">
              <a:extLst>
                <a:ext uri="{FF2B5EF4-FFF2-40B4-BE49-F238E27FC236}">
                  <a16:creationId xmlns:a16="http://schemas.microsoft.com/office/drawing/2014/main" id="{A079E3F0-898B-4301-8783-0915F74A0F2A}"/>
                </a:ext>
              </a:extLst>
            </p:cNvPr>
            <p:cNvSpPr/>
            <p:nvPr/>
          </p:nvSpPr>
          <p:spPr>
            <a:xfrm>
              <a:off x="6423947" y="1531585"/>
              <a:ext cx="340793" cy="239187"/>
            </a:xfrm>
            <a:custGeom>
              <a:avLst/>
              <a:gdLst/>
              <a:ahLst/>
              <a:cxnLst/>
              <a:rect l="l" t="t" r="r" b="b"/>
              <a:pathLst>
                <a:path w="340793" h="239187" extrusionOk="0">
                  <a:moveTo>
                    <a:pt x="291600" y="0"/>
                  </a:moveTo>
                  <a:lnTo>
                    <a:pt x="49193" y="0"/>
                  </a:lnTo>
                  <a:cubicBezTo>
                    <a:pt x="22030" y="0"/>
                    <a:pt x="0" y="22021"/>
                    <a:pt x="0" y="49193"/>
                  </a:cubicBezTo>
                  <a:lnTo>
                    <a:pt x="0" y="132447"/>
                  </a:lnTo>
                  <a:cubicBezTo>
                    <a:pt x="0" y="159611"/>
                    <a:pt x="22020" y="181641"/>
                    <a:pt x="49193" y="181641"/>
                  </a:cubicBezTo>
                  <a:lnTo>
                    <a:pt x="85502" y="181641"/>
                  </a:lnTo>
                  <a:cubicBezTo>
                    <a:pt x="79702" y="198869"/>
                    <a:pt x="63400" y="211313"/>
                    <a:pt x="44248" y="211313"/>
                  </a:cubicBezTo>
                  <a:lnTo>
                    <a:pt x="26273" y="211313"/>
                  </a:lnTo>
                  <a:cubicBezTo>
                    <a:pt x="19880" y="211313"/>
                    <a:pt x="14099" y="215548"/>
                    <a:pt x="12588" y="221762"/>
                  </a:cubicBezTo>
                  <a:cubicBezTo>
                    <a:pt x="10358" y="230969"/>
                    <a:pt x="17273" y="239187"/>
                    <a:pt x="26103" y="239187"/>
                  </a:cubicBezTo>
                  <a:lnTo>
                    <a:pt x="42252" y="239187"/>
                  </a:lnTo>
                  <a:cubicBezTo>
                    <a:pt x="76762" y="239187"/>
                    <a:pt x="105598" y="214793"/>
                    <a:pt x="112063" y="182540"/>
                  </a:cubicBezTo>
                  <a:lnTo>
                    <a:pt x="291339" y="182540"/>
                  </a:lnTo>
                  <a:cubicBezTo>
                    <a:pt x="318611" y="182540"/>
                    <a:pt x="340793" y="160618"/>
                    <a:pt x="340793" y="133670"/>
                  </a:cubicBezTo>
                  <a:lnTo>
                    <a:pt x="340793" y="49193"/>
                  </a:lnTo>
                  <a:cubicBezTo>
                    <a:pt x="340793" y="22030"/>
                    <a:pt x="318773" y="0"/>
                    <a:pt x="291600" y="0"/>
                  </a:cubicBezTo>
                  <a:close/>
                  <a:moveTo>
                    <a:pt x="312910" y="133077"/>
                  </a:moveTo>
                  <a:cubicBezTo>
                    <a:pt x="312910" y="144973"/>
                    <a:pt x="303226" y="154657"/>
                    <a:pt x="291330" y="154657"/>
                  </a:cubicBezTo>
                  <a:lnTo>
                    <a:pt x="48636" y="154657"/>
                  </a:lnTo>
                  <a:cubicBezTo>
                    <a:pt x="36695" y="154657"/>
                    <a:pt x="26975" y="144964"/>
                    <a:pt x="26975" y="133050"/>
                  </a:cubicBezTo>
                  <a:lnTo>
                    <a:pt x="26975" y="49526"/>
                  </a:lnTo>
                  <a:cubicBezTo>
                    <a:pt x="26975" y="37567"/>
                    <a:pt x="36668" y="27874"/>
                    <a:pt x="48627" y="27874"/>
                  </a:cubicBezTo>
                  <a:lnTo>
                    <a:pt x="291267" y="27874"/>
                  </a:lnTo>
                  <a:cubicBezTo>
                    <a:pt x="303226" y="27874"/>
                    <a:pt x="312919" y="37567"/>
                    <a:pt x="312919" y="49526"/>
                  </a:cubicBezTo>
                  <a:lnTo>
                    <a:pt x="312919" y="133077"/>
                  </a:lnTo>
                  <a:lnTo>
                    <a:pt x="312919" y="1330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2" name="Google Shape;1914;p72">
              <a:extLst>
                <a:ext uri="{FF2B5EF4-FFF2-40B4-BE49-F238E27FC236}">
                  <a16:creationId xmlns:a16="http://schemas.microsoft.com/office/drawing/2014/main" id="{00C166A6-B205-4013-B61B-4A231C4F6743}"/>
                </a:ext>
              </a:extLst>
            </p:cNvPr>
            <p:cNvSpPr/>
            <p:nvPr/>
          </p:nvSpPr>
          <p:spPr>
            <a:xfrm>
              <a:off x="6487249" y="1582838"/>
              <a:ext cx="143289" cy="27874"/>
            </a:xfrm>
            <a:custGeom>
              <a:avLst/>
              <a:gdLst/>
              <a:ahLst/>
              <a:cxnLst/>
              <a:rect l="l" t="t" r="r" b="b"/>
              <a:pathLst>
                <a:path w="143289" h="27874" extrusionOk="0">
                  <a:moveTo>
                    <a:pt x="129353" y="0"/>
                  </a:moveTo>
                  <a:lnTo>
                    <a:pt x="14107" y="0"/>
                  </a:lnTo>
                  <a:cubicBezTo>
                    <a:pt x="7714" y="0"/>
                    <a:pt x="1932" y="4235"/>
                    <a:pt x="422" y="10448"/>
                  </a:cubicBezTo>
                  <a:cubicBezTo>
                    <a:pt x="-1808" y="19656"/>
                    <a:pt x="5107" y="27874"/>
                    <a:pt x="13936" y="27874"/>
                  </a:cubicBezTo>
                  <a:lnTo>
                    <a:pt x="129182" y="27874"/>
                  </a:lnTo>
                  <a:cubicBezTo>
                    <a:pt x="135576" y="27874"/>
                    <a:pt x="141357" y="23639"/>
                    <a:pt x="142868" y="17426"/>
                  </a:cubicBezTo>
                  <a:cubicBezTo>
                    <a:pt x="145098" y="8218"/>
                    <a:pt x="138183" y="0"/>
                    <a:pt x="12935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3" name="Google Shape;1915;p72">
              <a:extLst>
                <a:ext uri="{FF2B5EF4-FFF2-40B4-BE49-F238E27FC236}">
                  <a16:creationId xmlns:a16="http://schemas.microsoft.com/office/drawing/2014/main" id="{1EE7146F-A0D1-4E15-9C33-8499B8A73AB0}"/>
                </a:ext>
              </a:extLst>
            </p:cNvPr>
            <p:cNvSpPr/>
            <p:nvPr/>
          </p:nvSpPr>
          <p:spPr>
            <a:xfrm>
              <a:off x="6486871" y="1634090"/>
              <a:ext cx="205656" cy="27874"/>
            </a:xfrm>
            <a:custGeom>
              <a:avLst/>
              <a:gdLst/>
              <a:ahLst/>
              <a:cxnLst/>
              <a:rect l="l" t="t" r="r" b="b"/>
              <a:pathLst>
                <a:path w="205656" h="27874" extrusionOk="0">
                  <a:moveTo>
                    <a:pt x="191720" y="0"/>
                  </a:moveTo>
                  <a:lnTo>
                    <a:pt x="14107" y="0"/>
                  </a:lnTo>
                  <a:cubicBezTo>
                    <a:pt x="7715" y="0"/>
                    <a:pt x="1933" y="4235"/>
                    <a:pt x="422" y="10448"/>
                  </a:cubicBezTo>
                  <a:cubicBezTo>
                    <a:pt x="-1808" y="19656"/>
                    <a:pt x="5107" y="27874"/>
                    <a:pt x="13937" y="27874"/>
                  </a:cubicBezTo>
                  <a:lnTo>
                    <a:pt x="191549" y="27874"/>
                  </a:lnTo>
                  <a:cubicBezTo>
                    <a:pt x="197942" y="27874"/>
                    <a:pt x="203724" y="23639"/>
                    <a:pt x="205234" y="17426"/>
                  </a:cubicBezTo>
                  <a:cubicBezTo>
                    <a:pt x="207464" y="8218"/>
                    <a:pt x="200550" y="0"/>
                    <a:pt x="19172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4" name="Google Shape;1916;p72">
              <a:extLst>
                <a:ext uri="{FF2B5EF4-FFF2-40B4-BE49-F238E27FC236}">
                  <a16:creationId xmlns:a16="http://schemas.microsoft.com/office/drawing/2014/main" id="{6095A531-1E8C-44D2-B520-12CF5E362287}"/>
                </a:ext>
              </a:extLst>
            </p:cNvPr>
            <p:cNvSpPr/>
            <p:nvPr/>
          </p:nvSpPr>
          <p:spPr>
            <a:xfrm>
              <a:off x="6557941" y="1755487"/>
              <a:ext cx="325516" cy="228388"/>
            </a:xfrm>
            <a:custGeom>
              <a:avLst/>
              <a:gdLst/>
              <a:ahLst/>
              <a:cxnLst/>
              <a:rect l="l" t="t" r="r" b="b"/>
              <a:pathLst>
                <a:path w="325516" h="228388" extrusionOk="0">
                  <a:moveTo>
                    <a:pt x="325489" y="128581"/>
                  </a:moveTo>
                  <a:lnTo>
                    <a:pt x="325489" y="47467"/>
                  </a:lnTo>
                  <a:cubicBezTo>
                    <a:pt x="325489" y="21247"/>
                    <a:pt x="304233" y="0"/>
                    <a:pt x="278022" y="0"/>
                  </a:cubicBezTo>
                  <a:lnTo>
                    <a:pt x="47467" y="0"/>
                  </a:lnTo>
                  <a:cubicBezTo>
                    <a:pt x="21247" y="0"/>
                    <a:pt x="0" y="21256"/>
                    <a:pt x="0" y="47467"/>
                  </a:cubicBezTo>
                  <a:lnTo>
                    <a:pt x="0" y="126962"/>
                  </a:lnTo>
                  <a:cubicBezTo>
                    <a:pt x="0" y="153182"/>
                    <a:pt x="21256" y="174438"/>
                    <a:pt x="47476" y="174438"/>
                  </a:cubicBezTo>
                  <a:lnTo>
                    <a:pt x="216366" y="174438"/>
                  </a:lnTo>
                  <a:cubicBezTo>
                    <a:pt x="222831" y="205208"/>
                    <a:pt x="250184" y="228388"/>
                    <a:pt x="282851" y="228388"/>
                  </a:cubicBezTo>
                  <a:lnTo>
                    <a:pt x="299782" y="228388"/>
                  </a:lnTo>
                  <a:cubicBezTo>
                    <a:pt x="307066" y="228388"/>
                    <a:pt x="313360" y="222787"/>
                    <a:pt x="313683" y="215512"/>
                  </a:cubicBezTo>
                  <a:cubicBezTo>
                    <a:pt x="314025" y="207788"/>
                    <a:pt x="307857" y="201413"/>
                    <a:pt x="300214" y="201413"/>
                  </a:cubicBezTo>
                  <a:lnTo>
                    <a:pt x="283669" y="201413"/>
                  </a:lnTo>
                  <a:cubicBezTo>
                    <a:pt x="266531" y="201413"/>
                    <a:pt x="251884" y="190542"/>
                    <a:pt x="246264" y="175338"/>
                  </a:cubicBezTo>
                  <a:lnTo>
                    <a:pt x="278769" y="175338"/>
                  </a:lnTo>
                  <a:cubicBezTo>
                    <a:pt x="304548" y="175338"/>
                    <a:pt x="325516" y="154369"/>
                    <a:pt x="325516" y="128590"/>
                  </a:cubicBezTo>
                  <a:close/>
                  <a:moveTo>
                    <a:pt x="27865" y="127529"/>
                  </a:moveTo>
                  <a:lnTo>
                    <a:pt x="27865" y="47800"/>
                  </a:lnTo>
                  <a:cubicBezTo>
                    <a:pt x="27865" y="36794"/>
                    <a:pt x="36785" y="27865"/>
                    <a:pt x="47800" y="27865"/>
                  </a:cubicBezTo>
                  <a:lnTo>
                    <a:pt x="278589" y="27865"/>
                  </a:lnTo>
                  <a:cubicBezTo>
                    <a:pt x="289595" y="27865"/>
                    <a:pt x="298523" y="36785"/>
                    <a:pt x="298523" y="47800"/>
                  </a:cubicBezTo>
                  <a:lnTo>
                    <a:pt x="298523" y="127529"/>
                  </a:lnTo>
                  <a:cubicBezTo>
                    <a:pt x="298523" y="138535"/>
                    <a:pt x="289604" y="147463"/>
                    <a:pt x="278589" y="147463"/>
                  </a:cubicBezTo>
                  <a:lnTo>
                    <a:pt x="47800" y="147463"/>
                  </a:lnTo>
                  <a:cubicBezTo>
                    <a:pt x="36794" y="147463"/>
                    <a:pt x="27865" y="138544"/>
                    <a:pt x="27865" y="1275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5" name="Google Shape;1917;p72">
              <a:extLst>
                <a:ext uri="{FF2B5EF4-FFF2-40B4-BE49-F238E27FC236}">
                  <a16:creationId xmlns:a16="http://schemas.microsoft.com/office/drawing/2014/main" id="{AEEAB00D-614C-46B9-8B34-419BC67B5BB8}"/>
                </a:ext>
              </a:extLst>
            </p:cNvPr>
            <p:cNvSpPr/>
            <p:nvPr/>
          </p:nvSpPr>
          <p:spPr>
            <a:xfrm>
              <a:off x="6626862" y="1804932"/>
              <a:ext cx="137697" cy="27874"/>
            </a:xfrm>
            <a:custGeom>
              <a:avLst/>
              <a:gdLst/>
              <a:ahLst/>
              <a:cxnLst/>
              <a:rect l="l" t="t" r="r" b="b"/>
              <a:pathLst>
                <a:path w="137697" h="27874" extrusionOk="0">
                  <a:moveTo>
                    <a:pt x="123761" y="0"/>
                  </a:moveTo>
                  <a:lnTo>
                    <a:pt x="14107" y="0"/>
                  </a:lnTo>
                  <a:cubicBezTo>
                    <a:pt x="7715" y="0"/>
                    <a:pt x="1933" y="4235"/>
                    <a:pt x="422" y="10448"/>
                  </a:cubicBezTo>
                  <a:cubicBezTo>
                    <a:pt x="-1808" y="19656"/>
                    <a:pt x="5098" y="27874"/>
                    <a:pt x="13937" y="27874"/>
                  </a:cubicBezTo>
                  <a:lnTo>
                    <a:pt x="123590" y="27874"/>
                  </a:lnTo>
                  <a:cubicBezTo>
                    <a:pt x="129983" y="27874"/>
                    <a:pt x="135765" y="23639"/>
                    <a:pt x="137275" y="17426"/>
                  </a:cubicBezTo>
                  <a:cubicBezTo>
                    <a:pt x="139505" y="8218"/>
                    <a:pt x="132591" y="0"/>
                    <a:pt x="12376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6" name="Google Shape;1918;p72">
              <a:extLst>
                <a:ext uri="{FF2B5EF4-FFF2-40B4-BE49-F238E27FC236}">
                  <a16:creationId xmlns:a16="http://schemas.microsoft.com/office/drawing/2014/main" id="{FA817B88-39F2-4209-BC15-B2CB97CCFCF9}"/>
                </a:ext>
              </a:extLst>
            </p:cNvPr>
            <p:cNvSpPr/>
            <p:nvPr/>
          </p:nvSpPr>
          <p:spPr>
            <a:xfrm>
              <a:off x="6626512" y="1853487"/>
              <a:ext cx="197042" cy="27874"/>
            </a:xfrm>
            <a:custGeom>
              <a:avLst/>
              <a:gdLst/>
              <a:ahLst/>
              <a:cxnLst/>
              <a:rect l="l" t="t" r="r" b="b"/>
              <a:pathLst>
                <a:path w="197042" h="27874" extrusionOk="0">
                  <a:moveTo>
                    <a:pt x="183097" y="0"/>
                  </a:moveTo>
                  <a:lnTo>
                    <a:pt x="14107" y="0"/>
                  </a:lnTo>
                  <a:cubicBezTo>
                    <a:pt x="7714" y="0"/>
                    <a:pt x="1933" y="4235"/>
                    <a:pt x="422" y="10448"/>
                  </a:cubicBezTo>
                  <a:cubicBezTo>
                    <a:pt x="-1808" y="19656"/>
                    <a:pt x="5107" y="27874"/>
                    <a:pt x="13936" y="27874"/>
                  </a:cubicBezTo>
                  <a:lnTo>
                    <a:pt x="182935" y="27874"/>
                  </a:lnTo>
                  <a:cubicBezTo>
                    <a:pt x="189328" y="27874"/>
                    <a:pt x="195110" y="23639"/>
                    <a:pt x="196620" y="17426"/>
                  </a:cubicBezTo>
                  <a:cubicBezTo>
                    <a:pt x="198850" y="8218"/>
                    <a:pt x="191935" y="0"/>
                    <a:pt x="18310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grpSp>
        <p:nvGrpSpPr>
          <p:cNvPr id="47" name="Google Shape;1788;p72">
            <a:extLst>
              <a:ext uri="{FF2B5EF4-FFF2-40B4-BE49-F238E27FC236}">
                <a16:creationId xmlns:a16="http://schemas.microsoft.com/office/drawing/2014/main" id="{E85978D5-FED4-40B4-93F2-572031984922}"/>
              </a:ext>
            </a:extLst>
          </p:cNvPr>
          <p:cNvGrpSpPr/>
          <p:nvPr/>
        </p:nvGrpSpPr>
        <p:grpSpPr>
          <a:xfrm>
            <a:off x="4762048" y="1956024"/>
            <a:ext cx="458824" cy="460366"/>
            <a:chOff x="7962121" y="2998661"/>
            <a:chExt cx="458824" cy="460366"/>
          </a:xfrm>
        </p:grpSpPr>
        <p:sp>
          <p:nvSpPr>
            <p:cNvPr id="48" name="Google Shape;1789;p72">
              <a:extLst>
                <a:ext uri="{FF2B5EF4-FFF2-40B4-BE49-F238E27FC236}">
                  <a16:creationId xmlns:a16="http://schemas.microsoft.com/office/drawing/2014/main" id="{37310647-64E6-4AF0-BF51-895099475DE2}"/>
                </a:ext>
              </a:extLst>
            </p:cNvPr>
            <p:cNvSpPr/>
            <p:nvPr/>
          </p:nvSpPr>
          <p:spPr>
            <a:xfrm>
              <a:off x="7962121" y="2998661"/>
              <a:ext cx="458824" cy="460366"/>
            </a:xfrm>
            <a:custGeom>
              <a:avLst/>
              <a:gdLst/>
              <a:ahLst/>
              <a:cxnLst/>
              <a:rect l="l" t="t" r="r" b="b"/>
              <a:pathLst>
                <a:path w="458824" h="460366" extrusionOk="0">
                  <a:moveTo>
                    <a:pt x="419069" y="39667"/>
                  </a:moveTo>
                  <a:cubicBezTo>
                    <a:pt x="366189" y="-13222"/>
                    <a:pt x="280121" y="-13222"/>
                    <a:pt x="227241" y="39667"/>
                  </a:cubicBezTo>
                  <a:cubicBezTo>
                    <a:pt x="176852" y="90056"/>
                    <a:pt x="175008" y="168841"/>
                    <a:pt x="218078" y="221379"/>
                  </a:cubicBezTo>
                  <a:lnTo>
                    <a:pt x="201939" y="237519"/>
                  </a:lnTo>
                  <a:cubicBezTo>
                    <a:pt x="185268" y="229346"/>
                    <a:pt x="164003" y="231837"/>
                    <a:pt x="149589" y="246250"/>
                  </a:cubicBezTo>
                  <a:lnTo>
                    <a:pt x="13347" y="382492"/>
                  </a:lnTo>
                  <a:cubicBezTo>
                    <a:pt x="-4448" y="400287"/>
                    <a:pt x="-4448" y="429231"/>
                    <a:pt x="13338" y="447025"/>
                  </a:cubicBezTo>
                  <a:cubicBezTo>
                    <a:pt x="31142" y="464811"/>
                    <a:pt x="60068" y="464820"/>
                    <a:pt x="77871" y="447016"/>
                  </a:cubicBezTo>
                  <a:lnTo>
                    <a:pt x="214113" y="310775"/>
                  </a:lnTo>
                  <a:cubicBezTo>
                    <a:pt x="228986" y="295902"/>
                    <a:pt x="231350" y="273468"/>
                    <a:pt x="221720" y="256285"/>
                  </a:cubicBezTo>
                  <a:lnTo>
                    <a:pt x="237348" y="240658"/>
                  </a:lnTo>
                  <a:cubicBezTo>
                    <a:pt x="290695" y="284285"/>
                    <a:pt x="369516" y="281039"/>
                    <a:pt x="419060" y="231495"/>
                  </a:cubicBezTo>
                  <a:cubicBezTo>
                    <a:pt x="472084" y="178471"/>
                    <a:pt x="472075" y="92682"/>
                    <a:pt x="419060" y="39667"/>
                  </a:cubicBezTo>
                  <a:close/>
                  <a:moveTo>
                    <a:pt x="58593" y="427747"/>
                  </a:moveTo>
                  <a:cubicBezTo>
                    <a:pt x="51436" y="434905"/>
                    <a:pt x="39783" y="434905"/>
                    <a:pt x="32616" y="427747"/>
                  </a:cubicBezTo>
                  <a:cubicBezTo>
                    <a:pt x="25468" y="420599"/>
                    <a:pt x="25468" y="408946"/>
                    <a:pt x="32616" y="401770"/>
                  </a:cubicBezTo>
                  <a:lnTo>
                    <a:pt x="44287" y="390099"/>
                  </a:lnTo>
                  <a:lnTo>
                    <a:pt x="70265" y="416067"/>
                  </a:lnTo>
                  <a:lnTo>
                    <a:pt x="58584" y="427747"/>
                  </a:lnTo>
                  <a:close/>
                  <a:moveTo>
                    <a:pt x="89551" y="396798"/>
                  </a:moveTo>
                  <a:lnTo>
                    <a:pt x="63584" y="370830"/>
                  </a:lnTo>
                  <a:lnTo>
                    <a:pt x="137918" y="296496"/>
                  </a:lnTo>
                  <a:lnTo>
                    <a:pt x="163886" y="322464"/>
                  </a:lnTo>
                  <a:lnTo>
                    <a:pt x="89551" y="396798"/>
                  </a:lnTo>
                  <a:close/>
                  <a:moveTo>
                    <a:pt x="194835" y="291514"/>
                  </a:moveTo>
                  <a:lnTo>
                    <a:pt x="183155" y="303195"/>
                  </a:lnTo>
                  <a:lnTo>
                    <a:pt x="157187" y="277227"/>
                  </a:lnTo>
                  <a:lnTo>
                    <a:pt x="168867" y="265546"/>
                  </a:lnTo>
                  <a:cubicBezTo>
                    <a:pt x="176015" y="258398"/>
                    <a:pt x="187660" y="258335"/>
                    <a:pt x="194844" y="265537"/>
                  </a:cubicBezTo>
                  <a:cubicBezTo>
                    <a:pt x="202019" y="272713"/>
                    <a:pt x="202019" y="284330"/>
                    <a:pt x="194835" y="291514"/>
                  </a:cubicBezTo>
                  <a:close/>
                  <a:moveTo>
                    <a:pt x="399800" y="212226"/>
                  </a:moveTo>
                  <a:cubicBezTo>
                    <a:pt x="357539" y="254487"/>
                    <a:pt x="288780" y="254487"/>
                    <a:pt x="246519" y="212226"/>
                  </a:cubicBezTo>
                  <a:cubicBezTo>
                    <a:pt x="204249" y="169938"/>
                    <a:pt x="204078" y="101404"/>
                    <a:pt x="246519" y="58945"/>
                  </a:cubicBezTo>
                  <a:cubicBezTo>
                    <a:pt x="288762" y="16702"/>
                    <a:pt x="357539" y="16684"/>
                    <a:pt x="399800" y="58945"/>
                  </a:cubicBezTo>
                  <a:cubicBezTo>
                    <a:pt x="441989" y="101152"/>
                    <a:pt x="442331" y="169695"/>
                    <a:pt x="399800" y="2122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49" name="Google Shape;1790;p72">
              <a:extLst>
                <a:ext uri="{FF2B5EF4-FFF2-40B4-BE49-F238E27FC236}">
                  <a16:creationId xmlns:a16="http://schemas.microsoft.com/office/drawing/2014/main" id="{1A0E8AB6-608A-4820-93A5-665DC6C0A1CA}"/>
                </a:ext>
              </a:extLst>
            </p:cNvPr>
            <p:cNvSpPr/>
            <p:nvPr/>
          </p:nvSpPr>
          <p:spPr>
            <a:xfrm>
              <a:off x="8199442" y="3048417"/>
              <a:ext cx="171653" cy="171660"/>
            </a:xfrm>
            <a:custGeom>
              <a:avLst/>
              <a:gdLst/>
              <a:ahLst/>
              <a:cxnLst/>
              <a:rect l="l" t="t" r="r" b="b"/>
              <a:pathLst>
                <a:path w="171653" h="171660" extrusionOk="0">
                  <a:moveTo>
                    <a:pt x="146546" y="25114"/>
                  </a:moveTo>
                  <a:cubicBezTo>
                    <a:pt x="113070" y="-8371"/>
                    <a:pt x="58590" y="-8371"/>
                    <a:pt x="25114" y="25114"/>
                  </a:cubicBezTo>
                  <a:cubicBezTo>
                    <a:pt x="-8371" y="58599"/>
                    <a:pt x="-8371" y="113070"/>
                    <a:pt x="25114" y="146546"/>
                  </a:cubicBezTo>
                  <a:cubicBezTo>
                    <a:pt x="58689" y="180121"/>
                    <a:pt x="113151" y="179941"/>
                    <a:pt x="146546" y="146546"/>
                  </a:cubicBezTo>
                  <a:cubicBezTo>
                    <a:pt x="180022" y="113061"/>
                    <a:pt x="180022" y="58590"/>
                    <a:pt x="146546" y="25114"/>
                  </a:cubicBezTo>
                  <a:close/>
                  <a:moveTo>
                    <a:pt x="127268" y="127277"/>
                  </a:moveTo>
                  <a:cubicBezTo>
                    <a:pt x="104420" y="150125"/>
                    <a:pt x="67240" y="150125"/>
                    <a:pt x="44383" y="127277"/>
                  </a:cubicBezTo>
                  <a:cubicBezTo>
                    <a:pt x="21535" y="104420"/>
                    <a:pt x="21535" y="67249"/>
                    <a:pt x="44383" y="44392"/>
                  </a:cubicBezTo>
                  <a:cubicBezTo>
                    <a:pt x="67240" y="21562"/>
                    <a:pt x="104402" y="21544"/>
                    <a:pt x="127268" y="44392"/>
                  </a:cubicBezTo>
                  <a:cubicBezTo>
                    <a:pt x="150116" y="67249"/>
                    <a:pt x="150116" y="104429"/>
                    <a:pt x="127268" y="1272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grpSp>
        <p:nvGrpSpPr>
          <p:cNvPr id="50" name="Google Shape;1871;p72">
            <a:extLst>
              <a:ext uri="{FF2B5EF4-FFF2-40B4-BE49-F238E27FC236}">
                <a16:creationId xmlns:a16="http://schemas.microsoft.com/office/drawing/2014/main" id="{6F6B1532-2351-43DD-8B19-018FA2E3A659}"/>
              </a:ext>
            </a:extLst>
          </p:cNvPr>
          <p:cNvGrpSpPr/>
          <p:nvPr/>
        </p:nvGrpSpPr>
        <p:grpSpPr>
          <a:xfrm>
            <a:off x="4779381" y="3475620"/>
            <a:ext cx="441491" cy="460373"/>
            <a:chOff x="6548940" y="2313860"/>
            <a:chExt cx="441491" cy="460373"/>
          </a:xfrm>
        </p:grpSpPr>
        <p:sp>
          <p:nvSpPr>
            <p:cNvPr id="51" name="Google Shape;1872;p72">
              <a:extLst>
                <a:ext uri="{FF2B5EF4-FFF2-40B4-BE49-F238E27FC236}">
                  <a16:creationId xmlns:a16="http://schemas.microsoft.com/office/drawing/2014/main" id="{29B50C69-2F00-4E16-9A2C-15487D0C972D}"/>
                </a:ext>
              </a:extLst>
            </p:cNvPr>
            <p:cNvSpPr/>
            <p:nvPr/>
          </p:nvSpPr>
          <p:spPr>
            <a:xfrm>
              <a:off x="6582722" y="2598312"/>
              <a:ext cx="90581" cy="90564"/>
            </a:xfrm>
            <a:custGeom>
              <a:avLst/>
              <a:gdLst/>
              <a:ahLst/>
              <a:cxnLst/>
              <a:rect l="l" t="t" r="r" b="b"/>
              <a:pathLst>
                <a:path w="90581" h="90564" extrusionOk="0">
                  <a:moveTo>
                    <a:pt x="45291" y="0"/>
                  </a:moveTo>
                  <a:cubicBezTo>
                    <a:pt x="20321" y="0"/>
                    <a:pt x="0" y="20312"/>
                    <a:pt x="0" y="45282"/>
                  </a:cubicBezTo>
                  <a:cubicBezTo>
                    <a:pt x="0" y="70252"/>
                    <a:pt x="20312" y="90564"/>
                    <a:pt x="45291" y="90564"/>
                  </a:cubicBezTo>
                  <a:cubicBezTo>
                    <a:pt x="70270" y="90564"/>
                    <a:pt x="90582" y="70252"/>
                    <a:pt x="90582" y="45282"/>
                  </a:cubicBezTo>
                  <a:cubicBezTo>
                    <a:pt x="90582" y="20312"/>
                    <a:pt x="70270" y="0"/>
                    <a:pt x="45291" y="0"/>
                  </a:cubicBezTo>
                  <a:close/>
                  <a:moveTo>
                    <a:pt x="45291" y="63139"/>
                  </a:moveTo>
                  <a:cubicBezTo>
                    <a:pt x="35445" y="63139"/>
                    <a:pt x="27443" y="55137"/>
                    <a:pt x="27443" y="45291"/>
                  </a:cubicBezTo>
                  <a:cubicBezTo>
                    <a:pt x="27443" y="35445"/>
                    <a:pt x="35445" y="27443"/>
                    <a:pt x="45291" y="27443"/>
                  </a:cubicBezTo>
                  <a:cubicBezTo>
                    <a:pt x="55137" y="27443"/>
                    <a:pt x="63139" y="35445"/>
                    <a:pt x="63139" y="45291"/>
                  </a:cubicBezTo>
                  <a:cubicBezTo>
                    <a:pt x="63139" y="55137"/>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2" name="Google Shape;1873;p72">
              <a:extLst>
                <a:ext uri="{FF2B5EF4-FFF2-40B4-BE49-F238E27FC236}">
                  <a16:creationId xmlns:a16="http://schemas.microsoft.com/office/drawing/2014/main" id="{2B4CD3EA-9C58-4CF1-B611-AFF8B484D443}"/>
                </a:ext>
              </a:extLst>
            </p:cNvPr>
            <p:cNvSpPr/>
            <p:nvPr/>
          </p:nvSpPr>
          <p:spPr>
            <a:xfrm>
              <a:off x="6865707" y="2598312"/>
              <a:ext cx="90573" cy="90564"/>
            </a:xfrm>
            <a:custGeom>
              <a:avLst/>
              <a:gdLst/>
              <a:ahLst/>
              <a:cxnLst/>
              <a:rect l="l" t="t" r="r" b="b"/>
              <a:pathLst>
                <a:path w="90573" h="90564" extrusionOk="0">
                  <a:moveTo>
                    <a:pt x="45291" y="0"/>
                  </a:moveTo>
                  <a:cubicBezTo>
                    <a:pt x="20321" y="0"/>
                    <a:pt x="0" y="20312"/>
                    <a:pt x="0" y="45282"/>
                  </a:cubicBezTo>
                  <a:cubicBezTo>
                    <a:pt x="0" y="70252"/>
                    <a:pt x="20312" y="90564"/>
                    <a:pt x="45291" y="90564"/>
                  </a:cubicBezTo>
                  <a:cubicBezTo>
                    <a:pt x="70270" y="90564"/>
                    <a:pt x="90573" y="70252"/>
                    <a:pt x="90573" y="45282"/>
                  </a:cubicBezTo>
                  <a:cubicBezTo>
                    <a:pt x="90573" y="20312"/>
                    <a:pt x="70261" y="0"/>
                    <a:pt x="45291" y="0"/>
                  </a:cubicBezTo>
                  <a:close/>
                  <a:moveTo>
                    <a:pt x="45291" y="63139"/>
                  </a:moveTo>
                  <a:cubicBezTo>
                    <a:pt x="35445" y="63139"/>
                    <a:pt x="27443" y="55137"/>
                    <a:pt x="27443" y="45291"/>
                  </a:cubicBezTo>
                  <a:cubicBezTo>
                    <a:pt x="27443" y="35445"/>
                    <a:pt x="35445" y="27443"/>
                    <a:pt x="45291" y="27443"/>
                  </a:cubicBezTo>
                  <a:cubicBezTo>
                    <a:pt x="55137" y="27443"/>
                    <a:pt x="63140" y="35445"/>
                    <a:pt x="63140" y="45291"/>
                  </a:cubicBezTo>
                  <a:cubicBezTo>
                    <a:pt x="63140" y="55128"/>
                    <a:pt x="55137" y="63139"/>
                    <a:pt x="45291" y="631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53" name="Google Shape;1874;p72">
              <a:extLst>
                <a:ext uri="{FF2B5EF4-FFF2-40B4-BE49-F238E27FC236}">
                  <a16:creationId xmlns:a16="http://schemas.microsoft.com/office/drawing/2014/main" id="{8ACAAF53-125D-40DB-BFBA-F60EF603BB38}"/>
                </a:ext>
              </a:extLst>
            </p:cNvPr>
            <p:cNvSpPr/>
            <p:nvPr/>
          </p:nvSpPr>
          <p:spPr>
            <a:xfrm>
              <a:off x="6548940" y="2313860"/>
              <a:ext cx="441491" cy="460373"/>
            </a:xfrm>
            <a:custGeom>
              <a:avLst/>
              <a:gdLst/>
              <a:ahLst/>
              <a:cxnLst/>
              <a:rect l="l" t="t" r="r" b="b"/>
              <a:pathLst>
                <a:path w="441491" h="460373" extrusionOk="0">
                  <a:moveTo>
                    <a:pt x="427770" y="238279"/>
                  </a:moveTo>
                  <a:lnTo>
                    <a:pt x="400129" y="238279"/>
                  </a:lnTo>
                  <a:lnTo>
                    <a:pt x="400129" y="169277"/>
                  </a:lnTo>
                  <a:cubicBezTo>
                    <a:pt x="400129" y="161697"/>
                    <a:pt x="393988" y="155556"/>
                    <a:pt x="386408" y="155556"/>
                  </a:cubicBezTo>
                  <a:lnTo>
                    <a:pt x="363264" y="155556"/>
                  </a:lnTo>
                  <a:lnTo>
                    <a:pt x="363264" y="13748"/>
                  </a:lnTo>
                  <a:cubicBezTo>
                    <a:pt x="363264" y="6159"/>
                    <a:pt x="357105" y="0"/>
                    <a:pt x="349515" y="0"/>
                  </a:cubicBezTo>
                  <a:lnTo>
                    <a:pt x="273581" y="0"/>
                  </a:lnTo>
                  <a:cubicBezTo>
                    <a:pt x="266001" y="0"/>
                    <a:pt x="259859" y="6141"/>
                    <a:pt x="259859" y="13721"/>
                  </a:cubicBezTo>
                  <a:lnTo>
                    <a:pt x="259859" y="155556"/>
                  </a:lnTo>
                  <a:lnTo>
                    <a:pt x="181632" y="155556"/>
                  </a:lnTo>
                  <a:lnTo>
                    <a:pt x="181632" y="13721"/>
                  </a:lnTo>
                  <a:cubicBezTo>
                    <a:pt x="181632" y="6141"/>
                    <a:pt x="175491" y="0"/>
                    <a:pt x="167911" y="0"/>
                  </a:cubicBezTo>
                  <a:lnTo>
                    <a:pt x="91949" y="0"/>
                  </a:lnTo>
                  <a:cubicBezTo>
                    <a:pt x="84369" y="0"/>
                    <a:pt x="78228" y="6141"/>
                    <a:pt x="78228" y="13721"/>
                  </a:cubicBezTo>
                  <a:lnTo>
                    <a:pt x="78228" y="155556"/>
                  </a:lnTo>
                  <a:lnTo>
                    <a:pt x="55083" y="155556"/>
                  </a:lnTo>
                  <a:cubicBezTo>
                    <a:pt x="47503" y="155556"/>
                    <a:pt x="41362" y="161697"/>
                    <a:pt x="41362" y="169277"/>
                  </a:cubicBezTo>
                  <a:lnTo>
                    <a:pt x="41362" y="238279"/>
                  </a:lnTo>
                  <a:lnTo>
                    <a:pt x="13722" y="238279"/>
                  </a:lnTo>
                  <a:cubicBezTo>
                    <a:pt x="6141" y="238279"/>
                    <a:pt x="0" y="244420"/>
                    <a:pt x="0" y="252001"/>
                  </a:cubicBezTo>
                  <a:lnTo>
                    <a:pt x="0" y="446652"/>
                  </a:lnTo>
                  <a:cubicBezTo>
                    <a:pt x="0" y="454232"/>
                    <a:pt x="6141" y="460373"/>
                    <a:pt x="13722" y="460373"/>
                  </a:cubicBezTo>
                  <a:lnTo>
                    <a:pt x="427770" y="460373"/>
                  </a:lnTo>
                  <a:cubicBezTo>
                    <a:pt x="435350" y="460373"/>
                    <a:pt x="441491" y="454232"/>
                    <a:pt x="441491" y="446652"/>
                  </a:cubicBezTo>
                  <a:lnTo>
                    <a:pt x="441491" y="252001"/>
                  </a:lnTo>
                  <a:cubicBezTo>
                    <a:pt x="441491" y="244420"/>
                    <a:pt x="435350" y="238279"/>
                    <a:pt x="427770" y="238279"/>
                  </a:cubicBezTo>
                  <a:close/>
                  <a:moveTo>
                    <a:pt x="286834" y="27874"/>
                  </a:moveTo>
                  <a:lnTo>
                    <a:pt x="335389" y="27874"/>
                  </a:lnTo>
                  <a:lnTo>
                    <a:pt x="335389" y="49454"/>
                  </a:lnTo>
                  <a:lnTo>
                    <a:pt x="286834" y="49454"/>
                  </a:lnTo>
                  <a:lnTo>
                    <a:pt x="286834" y="27874"/>
                  </a:lnTo>
                  <a:close/>
                  <a:moveTo>
                    <a:pt x="286834" y="77328"/>
                  </a:moveTo>
                  <a:lnTo>
                    <a:pt x="335389" y="77328"/>
                  </a:lnTo>
                  <a:lnTo>
                    <a:pt x="335389" y="155556"/>
                  </a:lnTo>
                  <a:lnTo>
                    <a:pt x="286834" y="155556"/>
                  </a:lnTo>
                  <a:lnTo>
                    <a:pt x="286834" y="77328"/>
                  </a:lnTo>
                  <a:close/>
                  <a:moveTo>
                    <a:pt x="105203" y="27874"/>
                  </a:moveTo>
                  <a:lnTo>
                    <a:pt x="153758" y="27874"/>
                  </a:lnTo>
                  <a:lnTo>
                    <a:pt x="153758" y="49454"/>
                  </a:lnTo>
                  <a:lnTo>
                    <a:pt x="105203" y="49454"/>
                  </a:lnTo>
                  <a:lnTo>
                    <a:pt x="105203" y="27874"/>
                  </a:lnTo>
                  <a:close/>
                  <a:moveTo>
                    <a:pt x="105203" y="77328"/>
                  </a:moveTo>
                  <a:lnTo>
                    <a:pt x="153758" y="77328"/>
                  </a:lnTo>
                  <a:lnTo>
                    <a:pt x="153758" y="155556"/>
                  </a:lnTo>
                  <a:lnTo>
                    <a:pt x="105203" y="155556"/>
                  </a:lnTo>
                  <a:lnTo>
                    <a:pt x="105203" y="77328"/>
                  </a:lnTo>
                  <a:close/>
                  <a:moveTo>
                    <a:pt x="69236" y="182531"/>
                  </a:moveTo>
                  <a:lnTo>
                    <a:pt x="372255" y="182531"/>
                  </a:lnTo>
                  <a:lnTo>
                    <a:pt x="372255" y="238279"/>
                  </a:lnTo>
                  <a:lnTo>
                    <a:pt x="69236" y="238279"/>
                  </a:lnTo>
                  <a:lnTo>
                    <a:pt x="69236" y="182531"/>
                  </a:lnTo>
                  <a:close/>
                  <a:moveTo>
                    <a:pt x="206808" y="433398"/>
                  </a:moveTo>
                  <a:lnTo>
                    <a:pt x="163648" y="433398"/>
                  </a:lnTo>
                  <a:lnTo>
                    <a:pt x="163648" y="312910"/>
                  </a:lnTo>
                  <a:lnTo>
                    <a:pt x="206808" y="312910"/>
                  </a:lnTo>
                  <a:lnTo>
                    <a:pt x="206808" y="433398"/>
                  </a:lnTo>
                  <a:close/>
                  <a:moveTo>
                    <a:pt x="277843" y="433398"/>
                  </a:moveTo>
                  <a:lnTo>
                    <a:pt x="234683" y="433398"/>
                  </a:lnTo>
                  <a:lnTo>
                    <a:pt x="234683" y="312910"/>
                  </a:lnTo>
                  <a:lnTo>
                    <a:pt x="277843" y="312910"/>
                  </a:lnTo>
                  <a:lnTo>
                    <a:pt x="277843" y="433398"/>
                  </a:lnTo>
                  <a:close/>
                  <a:moveTo>
                    <a:pt x="413617" y="433398"/>
                  </a:moveTo>
                  <a:lnTo>
                    <a:pt x="304818" y="433398"/>
                  </a:lnTo>
                  <a:lnTo>
                    <a:pt x="304818" y="298757"/>
                  </a:lnTo>
                  <a:cubicBezTo>
                    <a:pt x="304818" y="291177"/>
                    <a:pt x="298677" y="285036"/>
                    <a:pt x="291097" y="285036"/>
                  </a:cubicBezTo>
                  <a:lnTo>
                    <a:pt x="149496" y="285036"/>
                  </a:lnTo>
                  <a:cubicBezTo>
                    <a:pt x="141916" y="285036"/>
                    <a:pt x="135774" y="291177"/>
                    <a:pt x="135774" y="298757"/>
                  </a:cubicBezTo>
                  <a:lnTo>
                    <a:pt x="135774" y="433398"/>
                  </a:lnTo>
                  <a:lnTo>
                    <a:pt x="27874" y="433398"/>
                  </a:lnTo>
                  <a:lnTo>
                    <a:pt x="27874" y="266153"/>
                  </a:lnTo>
                  <a:lnTo>
                    <a:pt x="413617" y="266153"/>
                  </a:lnTo>
                  <a:lnTo>
                    <a:pt x="413617" y="433398"/>
                  </a:lnTo>
                  <a:lnTo>
                    <a:pt x="413617" y="4333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Tree>
    <p:extLst>
      <p:ext uri="{BB962C8B-B14F-4D97-AF65-F5344CB8AC3E}">
        <p14:creationId xmlns:p14="http://schemas.microsoft.com/office/powerpoint/2010/main" val="81629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grpSp>
        <p:nvGrpSpPr>
          <p:cNvPr id="1058" name="Google Shape;1058;p41"/>
          <p:cNvGrpSpPr/>
          <p:nvPr/>
        </p:nvGrpSpPr>
        <p:grpSpPr>
          <a:xfrm>
            <a:off x="7808800" y="3403550"/>
            <a:ext cx="986125" cy="2095500"/>
            <a:chOff x="7631225" y="2241175"/>
            <a:chExt cx="986125" cy="2095500"/>
          </a:xfrm>
        </p:grpSpPr>
        <p:cxnSp>
          <p:nvCxnSpPr>
            <p:cNvPr id="1059" name="Google Shape;1059;p41"/>
            <p:cNvCxnSpPr/>
            <p:nvPr/>
          </p:nvCxnSpPr>
          <p:spPr>
            <a:xfrm>
              <a:off x="763122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0" name="Google Shape;1060;p41"/>
            <p:cNvCxnSpPr/>
            <p:nvPr/>
          </p:nvCxnSpPr>
          <p:spPr>
            <a:xfrm>
              <a:off x="770708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1" name="Google Shape;1061;p41"/>
            <p:cNvCxnSpPr/>
            <p:nvPr/>
          </p:nvCxnSpPr>
          <p:spPr>
            <a:xfrm>
              <a:off x="778293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2" name="Google Shape;1062;p41"/>
            <p:cNvCxnSpPr/>
            <p:nvPr/>
          </p:nvCxnSpPr>
          <p:spPr>
            <a:xfrm>
              <a:off x="7858792"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3" name="Google Shape;1063;p41"/>
            <p:cNvCxnSpPr/>
            <p:nvPr/>
          </p:nvCxnSpPr>
          <p:spPr>
            <a:xfrm>
              <a:off x="801050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4" name="Google Shape;1064;p41"/>
            <p:cNvCxnSpPr/>
            <p:nvPr/>
          </p:nvCxnSpPr>
          <p:spPr>
            <a:xfrm>
              <a:off x="8162215"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5" name="Google Shape;1065;p41"/>
            <p:cNvCxnSpPr/>
            <p:nvPr/>
          </p:nvCxnSpPr>
          <p:spPr>
            <a:xfrm>
              <a:off x="8313927"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6" name="Google Shape;1066;p41"/>
            <p:cNvCxnSpPr/>
            <p:nvPr/>
          </p:nvCxnSpPr>
          <p:spPr>
            <a:xfrm>
              <a:off x="793464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7" name="Google Shape;1067;p41"/>
            <p:cNvCxnSpPr/>
            <p:nvPr/>
          </p:nvCxnSpPr>
          <p:spPr>
            <a:xfrm>
              <a:off x="8086360"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8" name="Google Shape;1068;p41"/>
            <p:cNvCxnSpPr/>
            <p:nvPr/>
          </p:nvCxnSpPr>
          <p:spPr>
            <a:xfrm>
              <a:off x="8238071"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69" name="Google Shape;1069;p41"/>
            <p:cNvCxnSpPr/>
            <p:nvPr/>
          </p:nvCxnSpPr>
          <p:spPr>
            <a:xfrm>
              <a:off x="8389783"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70" name="Google Shape;1070;p41"/>
            <p:cNvCxnSpPr/>
            <p:nvPr/>
          </p:nvCxnSpPr>
          <p:spPr>
            <a:xfrm>
              <a:off x="8465638"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71" name="Google Shape;1071;p41"/>
            <p:cNvCxnSpPr/>
            <p:nvPr/>
          </p:nvCxnSpPr>
          <p:spPr>
            <a:xfrm>
              <a:off x="8541494" y="2241175"/>
              <a:ext cx="0" cy="2095500"/>
            </a:xfrm>
            <a:prstGeom prst="straightConnector1">
              <a:avLst/>
            </a:prstGeom>
            <a:noFill/>
            <a:ln w="9525" cap="flat" cmpd="sng">
              <a:solidFill>
                <a:schemeClr val="lt2"/>
              </a:solidFill>
              <a:prstDash val="solid"/>
              <a:round/>
              <a:headEnd type="none" w="med" len="med"/>
              <a:tailEnd type="none" w="med" len="med"/>
            </a:ln>
          </p:spPr>
        </p:cxnSp>
        <p:cxnSp>
          <p:nvCxnSpPr>
            <p:cNvPr id="1072" name="Google Shape;1072;p41"/>
            <p:cNvCxnSpPr/>
            <p:nvPr/>
          </p:nvCxnSpPr>
          <p:spPr>
            <a:xfrm>
              <a:off x="8617350" y="2241175"/>
              <a:ext cx="0" cy="2095500"/>
            </a:xfrm>
            <a:prstGeom prst="straightConnector1">
              <a:avLst/>
            </a:prstGeom>
            <a:noFill/>
            <a:ln w="9525" cap="flat" cmpd="sng">
              <a:solidFill>
                <a:schemeClr val="lt2"/>
              </a:solidFill>
              <a:prstDash val="solid"/>
              <a:round/>
              <a:headEnd type="none" w="med" len="med"/>
              <a:tailEnd type="none" w="med" len="med"/>
            </a:ln>
          </p:spPr>
        </p:cxnSp>
      </p:grpSp>
      <p:sp>
        <p:nvSpPr>
          <p:cNvPr id="1073" name="Google Shape;1073;p41"/>
          <p:cNvSpPr/>
          <p:nvPr/>
        </p:nvSpPr>
        <p:spPr>
          <a:xfrm rot="5400000">
            <a:off x="-1603450" y="1231038"/>
            <a:ext cx="2325825" cy="2325825"/>
          </a:xfrm>
          <a:custGeom>
            <a:avLst/>
            <a:gdLst/>
            <a:ahLst/>
            <a:cxnLst/>
            <a:rect l="l" t="t" r="r" b="b"/>
            <a:pathLst>
              <a:path w="93033" h="93033" extrusionOk="0">
                <a:moveTo>
                  <a:pt x="89685" y="61054"/>
                </a:moveTo>
                <a:lnTo>
                  <a:pt x="89685" y="63796"/>
                </a:lnTo>
                <a:lnTo>
                  <a:pt x="89927" y="63150"/>
                </a:lnTo>
                <a:lnTo>
                  <a:pt x="89927" y="61054"/>
                </a:lnTo>
                <a:lnTo>
                  <a:pt x="90693" y="61054"/>
                </a:lnTo>
                <a:cubicBezTo>
                  <a:pt x="90733" y="60973"/>
                  <a:pt x="90733" y="60892"/>
                  <a:pt x="90774" y="60812"/>
                </a:cubicBezTo>
                <a:lnTo>
                  <a:pt x="89927" y="60812"/>
                </a:lnTo>
                <a:lnTo>
                  <a:pt x="89927" y="56255"/>
                </a:lnTo>
                <a:lnTo>
                  <a:pt x="91984" y="56255"/>
                </a:lnTo>
                <a:cubicBezTo>
                  <a:pt x="92024" y="56174"/>
                  <a:pt x="92024" y="56093"/>
                  <a:pt x="92064" y="56013"/>
                </a:cubicBezTo>
                <a:lnTo>
                  <a:pt x="89927" y="56013"/>
                </a:lnTo>
                <a:lnTo>
                  <a:pt x="89927" y="51456"/>
                </a:lnTo>
                <a:lnTo>
                  <a:pt x="92750" y="51456"/>
                </a:lnTo>
                <a:cubicBezTo>
                  <a:pt x="92750" y="51375"/>
                  <a:pt x="92790" y="51295"/>
                  <a:pt x="92790" y="51174"/>
                </a:cubicBezTo>
                <a:lnTo>
                  <a:pt x="89927" y="51174"/>
                </a:lnTo>
                <a:lnTo>
                  <a:pt x="89927" y="46617"/>
                </a:lnTo>
                <a:lnTo>
                  <a:pt x="93032" y="46617"/>
                </a:lnTo>
                <a:lnTo>
                  <a:pt x="93032" y="46496"/>
                </a:lnTo>
                <a:lnTo>
                  <a:pt x="93032" y="46375"/>
                </a:lnTo>
                <a:lnTo>
                  <a:pt x="89927" y="46375"/>
                </a:lnTo>
                <a:lnTo>
                  <a:pt x="89927" y="41818"/>
                </a:lnTo>
                <a:lnTo>
                  <a:pt x="92790" y="41818"/>
                </a:lnTo>
                <a:cubicBezTo>
                  <a:pt x="92790" y="41737"/>
                  <a:pt x="92750" y="41657"/>
                  <a:pt x="92750" y="41576"/>
                </a:cubicBezTo>
                <a:lnTo>
                  <a:pt x="89927" y="41576"/>
                </a:lnTo>
                <a:lnTo>
                  <a:pt x="89927" y="36979"/>
                </a:lnTo>
                <a:lnTo>
                  <a:pt x="92064" y="36979"/>
                </a:lnTo>
                <a:cubicBezTo>
                  <a:pt x="92024" y="36898"/>
                  <a:pt x="92024" y="36818"/>
                  <a:pt x="91984" y="36737"/>
                </a:cubicBezTo>
                <a:lnTo>
                  <a:pt x="89927" y="36737"/>
                </a:lnTo>
                <a:lnTo>
                  <a:pt x="89927" y="32180"/>
                </a:lnTo>
                <a:lnTo>
                  <a:pt x="90774" y="32180"/>
                </a:lnTo>
                <a:cubicBezTo>
                  <a:pt x="90733" y="32099"/>
                  <a:pt x="90733" y="32019"/>
                  <a:pt x="90693" y="31938"/>
                </a:cubicBezTo>
                <a:lnTo>
                  <a:pt x="89927" y="31938"/>
                </a:lnTo>
                <a:lnTo>
                  <a:pt x="89927" y="29841"/>
                </a:lnTo>
                <a:lnTo>
                  <a:pt x="89685" y="29196"/>
                </a:lnTo>
                <a:lnTo>
                  <a:pt x="89685" y="31938"/>
                </a:lnTo>
                <a:lnTo>
                  <a:pt x="85128" y="31938"/>
                </a:lnTo>
                <a:lnTo>
                  <a:pt x="85128" y="27381"/>
                </a:lnTo>
                <a:lnTo>
                  <a:pt x="88919" y="27381"/>
                </a:lnTo>
                <a:cubicBezTo>
                  <a:pt x="88879" y="27301"/>
                  <a:pt x="88838" y="27220"/>
                  <a:pt x="88798" y="27139"/>
                </a:cubicBezTo>
                <a:lnTo>
                  <a:pt x="85128" y="27139"/>
                </a:lnTo>
                <a:lnTo>
                  <a:pt x="85128" y="22542"/>
                </a:lnTo>
                <a:lnTo>
                  <a:pt x="86378" y="22542"/>
                </a:lnTo>
                <a:cubicBezTo>
                  <a:pt x="86338" y="22462"/>
                  <a:pt x="86298" y="22381"/>
                  <a:pt x="86257" y="22300"/>
                </a:cubicBezTo>
                <a:lnTo>
                  <a:pt x="85128" y="22300"/>
                </a:lnTo>
                <a:lnTo>
                  <a:pt x="85128" y="20566"/>
                </a:lnTo>
                <a:cubicBezTo>
                  <a:pt x="85048" y="20445"/>
                  <a:pt x="84967" y="20324"/>
                  <a:pt x="84886" y="20203"/>
                </a:cubicBezTo>
                <a:lnTo>
                  <a:pt x="84886" y="22300"/>
                </a:lnTo>
                <a:lnTo>
                  <a:pt x="80329" y="22300"/>
                </a:lnTo>
                <a:lnTo>
                  <a:pt x="80329" y="17743"/>
                </a:lnTo>
                <a:lnTo>
                  <a:pt x="83072" y="17743"/>
                </a:lnTo>
                <a:lnTo>
                  <a:pt x="82870" y="17501"/>
                </a:lnTo>
                <a:lnTo>
                  <a:pt x="80329" y="17501"/>
                </a:lnTo>
                <a:lnTo>
                  <a:pt x="80329" y="14558"/>
                </a:lnTo>
                <a:lnTo>
                  <a:pt x="80087" y="14316"/>
                </a:lnTo>
                <a:lnTo>
                  <a:pt x="80087" y="17501"/>
                </a:lnTo>
                <a:lnTo>
                  <a:pt x="75490" y="17501"/>
                </a:lnTo>
                <a:lnTo>
                  <a:pt x="75490" y="12945"/>
                </a:lnTo>
                <a:lnTo>
                  <a:pt x="78716" y="12945"/>
                </a:lnTo>
                <a:lnTo>
                  <a:pt x="78434" y="12703"/>
                </a:lnTo>
                <a:lnTo>
                  <a:pt x="75490" y="12703"/>
                </a:lnTo>
                <a:lnTo>
                  <a:pt x="75490" y="10122"/>
                </a:lnTo>
                <a:lnTo>
                  <a:pt x="75248" y="9920"/>
                </a:lnTo>
                <a:lnTo>
                  <a:pt x="75248" y="12703"/>
                </a:lnTo>
                <a:lnTo>
                  <a:pt x="70691" y="12703"/>
                </a:lnTo>
                <a:lnTo>
                  <a:pt x="70691" y="8106"/>
                </a:lnTo>
                <a:lnTo>
                  <a:pt x="72788" y="8106"/>
                </a:lnTo>
                <a:cubicBezTo>
                  <a:pt x="72667" y="8025"/>
                  <a:pt x="72546" y="7944"/>
                  <a:pt x="72425" y="7864"/>
                </a:cubicBezTo>
                <a:lnTo>
                  <a:pt x="70691" y="7864"/>
                </a:lnTo>
                <a:lnTo>
                  <a:pt x="70691" y="6775"/>
                </a:lnTo>
                <a:cubicBezTo>
                  <a:pt x="70611" y="6694"/>
                  <a:pt x="70530" y="6654"/>
                  <a:pt x="70450" y="6613"/>
                </a:cubicBezTo>
                <a:lnTo>
                  <a:pt x="70450" y="7864"/>
                </a:lnTo>
                <a:lnTo>
                  <a:pt x="65893" y="7864"/>
                </a:lnTo>
                <a:lnTo>
                  <a:pt x="65893" y="4194"/>
                </a:lnTo>
                <a:cubicBezTo>
                  <a:pt x="65812" y="4154"/>
                  <a:pt x="65731" y="4113"/>
                  <a:pt x="65651" y="4073"/>
                </a:cubicBezTo>
                <a:lnTo>
                  <a:pt x="65651" y="7864"/>
                </a:lnTo>
                <a:lnTo>
                  <a:pt x="61054" y="7864"/>
                </a:lnTo>
                <a:lnTo>
                  <a:pt x="61054" y="3307"/>
                </a:lnTo>
                <a:lnTo>
                  <a:pt x="63796" y="3307"/>
                </a:lnTo>
                <a:lnTo>
                  <a:pt x="63191" y="3065"/>
                </a:lnTo>
                <a:lnTo>
                  <a:pt x="61054" y="3065"/>
                </a:lnTo>
                <a:lnTo>
                  <a:pt x="61054" y="2339"/>
                </a:lnTo>
                <a:cubicBezTo>
                  <a:pt x="60973" y="2299"/>
                  <a:pt x="60892" y="2258"/>
                  <a:pt x="60812" y="2258"/>
                </a:cubicBezTo>
                <a:lnTo>
                  <a:pt x="60812" y="3065"/>
                </a:lnTo>
                <a:lnTo>
                  <a:pt x="56255" y="3065"/>
                </a:lnTo>
                <a:lnTo>
                  <a:pt x="56255" y="1048"/>
                </a:lnTo>
                <a:cubicBezTo>
                  <a:pt x="56174" y="1008"/>
                  <a:pt x="56093" y="1008"/>
                  <a:pt x="56013" y="968"/>
                </a:cubicBezTo>
                <a:lnTo>
                  <a:pt x="56013" y="3065"/>
                </a:lnTo>
                <a:lnTo>
                  <a:pt x="51456" y="3065"/>
                </a:lnTo>
                <a:lnTo>
                  <a:pt x="51456" y="282"/>
                </a:lnTo>
                <a:cubicBezTo>
                  <a:pt x="51375" y="242"/>
                  <a:pt x="51295" y="242"/>
                  <a:pt x="51214" y="242"/>
                </a:cubicBezTo>
                <a:lnTo>
                  <a:pt x="51214" y="3065"/>
                </a:lnTo>
                <a:lnTo>
                  <a:pt x="46617" y="3065"/>
                </a:lnTo>
                <a:lnTo>
                  <a:pt x="46617" y="0"/>
                </a:lnTo>
                <a:lnTo>
                  <a:pt x="46496" y="0"/>
                </a:lnTo>
                <a:lnTo>
                  <a:pt x="46375" y="0"/>
                </a:lnTo>
                <a:lnTo>
                  <a:pt x="46375" y="3065"/>
                </a:lnTo>
                <a:lnTo>
                  <a:pt x="41818" y="3065"/>
                </a:lnTo>
                <a:lnTo>
                  <a:pt x="41818" y="242"/>
                </a:lnTo>
                <a:cubicBezTo>
                  <a:pt x="41737" y="242"/>
                  <a:pt x="41657" y="242"/>
                  <a:pt x="41576" y="242"/>
                </a:cubicBezTo>
                <a:lnTo>
                  <a:pt x="41576" y="3065"/>
                </a:lnTo>
                <a:lnTo>
                  <a:pt x="37019" y="3065"/>
                </a:lnTo>
                <a:lnTo>
                  <a:pt x="37019" y="968"/>
                </a:lnTo>
                <a:cubicBezTo>
                  <a:pt x="36939" y="1008"/>
                  <a:pt x="36858" y="1008"/>
                  <a:pt x="36777" y="1008"/>
                </a:cubicBezTo>
                <a:lnTo>
                  <a:pt x="36777" y="3065"/>
                </a:lnTo>
                <a:lnTo>
                  <a:pt x="32180" y="3065"/>
                </a:lnTo>
                <a:lnTo>
                  <a:pt x="32180" y="2258"/>
                </a:lnTo>
                <a:cubicBezTo>
                  <a:pt x="32099" y="2258"/>
                  <a:pt x="32019" y="2299"/>
                  <a:pt x="31938" y="2339"/>
                </a:cubicBezTo>
                <a:lnTo>
                  <a:pt x="31938" y="3065"/>
                </a:lnTo>
                <a:lnTo>
                  <a:pt x="29841" y="3065"/>
                </a:lnTo>
                <a:lnTo>
                  <a:pt x="29236" y="3307"/>
                </a:lnTo>
                <a:lnTo>
                  <a:pt x="31938" y="3307"/>
                </a:lnTo>
                <a:lnTo>
                  <a:pt x="31938" y="7904"/>
                </a:lnTo>
                <a:lnTo>
                  <a:pt x="27381" y="7904"/>
                </a:lnTo>
                <a:lnTo>
                  <a:pt x="27381" y="4113"/>
                </a:lnTo>
                <a:cubicBezTo>
                  <a:pt x="27301" y="4154"/>
                  <a:pt x="27220" y="4194"/>
                  <a:pt x="27139" y="4234"/>
                </a:cubicBezTo>
                <a:lnTo>
                  <a:pt x="27139" y="7904"/>
                </a:lnTo>
                <a:lnTo>
                  <a:pt x="22542" y="7904"/>
                </a:lnTo>
                <a:lnTo>
                  <a:pt x="22542" y="6613"/>
                </a:lnTo>
                <a:cubicBezTo>
                  <a:pt x="22462" y="6694"/>
                  <a:pt x="22381" y="6734"/>
                  <a:pt x="22300" y="6775"/>
                </a:cubicBezTo>
                <a:lnTo>
                  <a:pt x="22300" y="7904"/>
                </a:lnTo>
                <a:lnTo>
                  <a:pt x="20566" y="7904"/>
                </a:lnTo>
                <a:cubicBezTo>
                  <a:pt x="20445" y="7985"/>
                  <a:pt x="20324" y="8065"/>
                  <a:pt x="20203" y="8146"/>
                </a:cubicBezTo>
                <a:lnTo>
                  <a:pt x="22300" y="8146"/>
                </a:lnTo>
                <a:lnTo>
                  <a:pt x="22300" y="12703"/>
                </a:lnTo>
                <a:lnTo>
                  <a:pt x="17743" y="12703"/>
                </a:lnTo>
                <a:lnTo>
                  <a:pt x="17743" y="9961"/>
                </a:lnTo>
                <a:lnTo>
                  <a:pt x="17501" y="10162"/>
                </a:lnTo>
                <a:lnTo>
                  <a:pt x="17501" y="12703"/>
                </a:lnTo>
                <a:lnTo>
                  <a:pt x="14558" y="12703"/>
                </a:lnTo>
                <a:lnTo>
                  <a:pt x="14316" y="12945"/>
                </a:lnTo>
                <a:lnTo>
                  <a:pt x="17501" y="12945"/>
                </a:lnTo>
                <a:lnTo>
                  <a:pt x="17501" y="17542"/>
                </a:lnTo>
                <a:lnTo>
                  <a:pt x="12945" y="17542"/>
                </a:lnTo>
                <a:lnTo>
                  <a:pt x="12945" y="14316"/>
                </a:lnTo>
                <a:lnTo>
                  <a:pt x="12703" y="14598"/>
                </a:lnTo>
                <a:lnTo>
                  <a:pt x="12703" y="17542"/>
                </a:lnTo>
                <a:lnTo>
                  <a:pt x="10122" y="17542"/>
                </a:lnTo>
                <a:lnTo>
                  <a:pt x="9920" y="17784"/>
                </a:lnTo>
                <a:lnTo>
                  <a:pt x="12703" y="17784"/>
                </a:lnTo>
                <a:lnTo>
                  <a:pt x="12703" y="22341"/>
                </a:lnTo>
                <a:lnTo>
                  <a:pt x="8106" y="22341"/>
                </a:lnTo>
                <a:lnTo>
                  <a:pt x="8106" y="20244"/>
                </a:lnTo>
                <a:cubicBezTo>
                  <a:pt x="8025" y="20365"/>
                  <a:pt x="7944" y="20486"/>
                  <a:pt x="7864" y="20607"/>
                </a:cubicBezTo>
                <a:lnTo>
                  <a:pt x="7864" y="22341"/>
                </a:lnTo>
                <a:lnTo>
                  <a:pt x="6775" y="22341"/>
                </a:lnTo>
                <a:cubicBezTo>
                  <a:pt x="6694" y="22421"/>
                  <a:pt x="6654" y="22502"/>
                  <a:pt x="6613" y="22583"/>
                </a:cubicBezTo>
                <a:lnTo>
                  <a:pt x="7864" y="22583"/>
                </a:lnTo>
                <a:lnTo>
                  <a:pt x="7864" y="27139"/>
                </a:lnTo>
                <a:lnTo>
                  <a:pt x="4194" y="27139"/>
                </a:lnTo>
                <a:cubicBezTo>
                  <a:pt x="4154" y="27220"/>
                  <a:pt x="4113" y="27301"/>
                  <a:pt x="4073" y="27381"/>
                </a:cubicBezTo>
                <a:lnTo>
                  <a:pt x="7864" y="27381"/>
                </a:lnTo>
                <a:lnTo>
                  <a:pt x="7864" y="31978"/>
                </a:lnTo>
                <a:lnTo>
                  <a:pt x="3307" y="31978"/>
                </a:lnTo>
                <a:lnTo>
                  <a:pt x="3307" y="29236"/>
                </a:lnTo>
                <a:lnTo>
                  <a:pt x="3065" y="29841"/>
                </a:lnTo>
                <a:lnTo>
                  <a:pt x="3065" y="31978"/>
                </a:lnTo>
                <a:lnTo>
                  <a:pt x="2299" y="31978"/>
                </a:lnTo>
                <a:cubicBezTo>
                  <a:pt x="2299" y="32059"/>
                  <a:pt x="2258" y="32140"/>
                  <a:pt x="2218" y="32220"/>
                </a:cubicBezTo>
                <a:lnTo>
                  <a:pt x="3065" y="32220"/>
                </a:lnTo>
                <a:lnTo>
                  <a:pt x="3065" y="36777"/>
                </a:lnTo>
                <a:lnTo>
                  <a:pt x="1008" y="36777"/>
                </a:lnTo>
                <a:cubicBezTo>
                  <a:pt x="1008" y="36858"/>
                  <a:pt x="968" y="36939"/>
                  <a:pt x="968" y="37019"/>
                </a:cubicBezTo>
                <a:lnTo>
                  <a:pt x="3065" y="37019"/>
                </a:lnTo>
                <a:lnTo>
                  <a:pt x="3065" y="41576"/>
                </a:lnTo>
                <a:lnTo>
                  <a:pt x="242" y="41576"/>
                </a:lnTo>
                <a:cubicBezTo>
                  <a:pt x="242" y="41657"/>
                  <a:pt x="242" y="41737"/>
                  <a:pt x="242" y="41818"/>
                </a:cubicBezTo>
                <a:lnTo>
                  <a:pt x="3065" y="41818"/>
                </a:lnTo>
                <a:lnTo>
                  <a:pt x="3065" y="46415"/>
                </a:lnTo>
                <a:lnTo>
                  <a:pt x="0" y="46415"/>
                </a:lnTo>
                <a:lnTo>
                  <a:pt x="0" y="46536"/>
                </a:lnTo>
                <a:lnTo>
                  <a:pt x="0" y="46657"/>
                </a:lnTo>
                <a:lnTo>
                  <a:pt x="3065" y="46657"/>
                </a:lnTo>
                <a:lnTo>
                  <a:pt x="3065" y="51214"/>
                </a:lnTo>
                <a:lnTo>
                  <a:pt x="242" y="51214"/>
                </a:lnTo>
                <a:cubicBezTo>
                  <a:pt x="242" y="51295"/>
                  <a:pt x="242" y="51375"/>
                  <a:pt x="242" y="51456"/>
                </a:cubicBezTo>
                <a:lnTo>
                  <a:pt x="3065" y="51456"/>
                </a:lnTo>
                <a:lnTo>
                  <a:pt x="3065" y="56053"/>
                </a:lnTo>
                <a:lnTo>
                  <a:pt x="968" y="56053"/>
                </a:lnTo>
                <a:cubicBezTo>
                  <a:pt x="968" y="56134"/>
                  <a:pt x="1008" y="56174"/>
                  <a:pt x="1008" y="56295"/>
                </a:cubicBezTo>
                <a:lnTo>
                  <a:pt x="3065" y="56295"/>
                </a:lnTo>
                <a:lnTo>
                  <a:pt x="3065" y="60852"/>
                </a:lnTo>
                <a:lnTo>
                  <a:pt x="2218" y="60852"/>
                </a:lnTo>
                <a:cubicBezTo>
                  <a:pt x="2258" y="60933"/>
                  <a:pt x="2299" y="61013"/>
                  <a:pt x="2299" y="61094"/>
                </a:cubicBezTo>
                <a:lnTo>
                  <a:pt x="3065" y="61094"/>
                </a:lnTo>
                <a:lnTo>
                  <a:pt x="3065" y="63191"/>
                </a:lnTo>
                <a:lnTo>
                  <a:pt x="3307" y="63836"/>
                </a:lnTo>
                <a:lnTo>
                  <a:pt x="3307" y="61094"/>
                </a:lnTo>
                <a:lnTo>
                  <a:pt x="7864" y="61094"/>
                </a:lnTo>
                <a:lnTo>
                  <a:pt x="7864" y="65651"/>
                </a:lnTo>
                <a:lnTo>
                  <a:pt x="4073" y="65651"/>
                </a:lnTo>
                <a:cubicBezTo>
                  <a:pt x="4113" y="65731"/>
                  <a:pt x="4154" y="65812"/>
                  <a:pt x="4194" y="65893"/>
                </a:cubicBezTo>
                <a:lnTo>
                  <a:pt x="7864" y="65893"/>
                </a:lnTo>
                <a:lnTo>
                  <a:pt x="7864" y="70490"/>
                </a:lnTo>
                <a:lnTo>
                  <a:pt x="6613" y="70490"/>
                </a:lnTo>
                <a:cubicBezTo>
                  <a:pt x="6654" y="70570"/>
                  <a:pt x="6694" y="70651"/>
                  <a:pt x="6775" y="70732"/>
                </a:cubicBezTo>
                <a:lnTo>
                  <a:pt x="7864" y="70732"/>
                </a:lnTo>
                <a:lnTo>
                  <a:pt x="7864" y="72466"/>
                </a:lnTo>
                <a:cubicBezTo>
                  <a:pt x="7944" y="72587"/>
                  <a:pt x="8025" y="72708"/>
                  <a:pt x="8106" y="72829"/>
                </a:cubicBezTo>
                <a:lnTo>
                  <a:pt x="8106" y="70732"/>
                </a:lnTo>
                <a:lnTo>
                  <a:pt x="12703" y="70732"/>
                </a:lnTo>
                <a:lnTo>
                  <a:pt x="12703" y="75289"/>
                </a:lnTo>
                <a:lnTo>
                  <a:pt x="9920" y="75289"/>
                </a:lnTo>
                <a:lnTo>
                  <a:pt x="10122" y="75531"/>
                </a:lnTo>
                <a:lnTo>
                  <a:pt x="12703" y="75531"/>
                </a:lnTo>
                <a:lnTo>
                  <a:pt x="12703" y="78474"/>
                </a:lnTo>
                <a:lnTo>
                  <a:pt x="12945" y="78716"/>
                </a:lnTo>
                <a:lnTo>
                  <a:pt x="12945" y="75531"/>
                </a:lnTo>
                <a:lnTo>
                  <a:pt x="17501" y="75531"/>
                </a:lnTo>
                <a:lnTo>
                  <a:pt x="17501" y="80087"/>
                </a:lnTo>
                <a:lnTo>
                  <a:pt x="14316" y="80087"/>
                </a:lnTo>
                <a:lnTo>
                  <a:pt x="14558" y="80329"/>
                </a:lnTo>
                <a:lnTo>
                  <a:pt x="17501" y="80329"/>
                </a:lnTo>
                <a:lnTo>
                  <a:pt x="17501" y="82910"/>
                </a:lnTo>
                <a:lnTo>
                  <a:pt x="17743" y="83072"/>
                </a:lnTo>
                <a:lnTo>
                  <a:pt x="17743" y="80329"/>
                </a:lnTo>
                <a:lnTo>
                  <a:pt x="22300" y="80329"/>
                </a:lnTo>
                <a:lnTo>
                  <a:pt x="22300" y="84927"/>
                </a:lnTo>
                <a:lnTo>
                  <a:pt x="20203" y="84927"/>
                </a:lnTo>
                <a:cubicBezTo>
                  <a:pt x="20324" y="85007"/>
                  <a:pt x="20445" y="85088"/>
                  <a:pt x="20566" y="85168"/>
                </a:cubicBezTo>
                <a:lnTo>
                  <a:pt x="22300" y="85168"/>
                </a:lnTo>
                <a:lnTo>
                  <a:pt x="22300" y="86257"/>
                </a:lnTo>
                <a:cubicBezTo>
                  <a:pt x="22381" y="86338"/>
                  <a:pt x="22462" y="86378"/>
                  <a:pt x="22542" y="86419"/>
                </a:cubicBezTo>
                <a:lnTo>
                  <a:pt x="22542" y="85168"/>
                </a:lnTo>
                <a:lnTo>
                  <a:pt x="27139" y="85168"/>
                </a:lnTo>
                <a:lnTo>
                  <a:pt x="27139" y="88838"/>
                </a:lnTo>
                <a:cubicBezTo>
                  <a:pt x="27220" y="88878"/>
                  <a:pt x="27301" y="88919"/>
                  <a:pt x="27381" y="88959"/>
                </a:cubicBezTo>
                <a:lnTo>
                  <a:pt x="27381" y="85168"/>
                </a:lnTo>
                <a:lnTo>
                  <a:pt x="31938" y="85168"/>
                </a:lnTo>
                <a:lnTo>
                  <a:pt x="31938" y="89725"/>
                </a:lnTo>
                <a:lnTo>
                  <a:pt x="29236" y="89725"/>
                </a:lnTo>
                <a:lnTo>
                  <a:pt x="29841" y="89967"/>
                </a:lnTo>
                <a:lnTo>
                  <a:pt x="31938" y="89967"/>
                </a:lnTo>
                <a:lnTo>
                  <a:pt x="31938" y="90733"/>
                </a:lnTo>
                <a:cubicBezTo>
                  <a:pt x="32019" y="90733"/>
                  <a:pt x="32099" y="90774"/>
                  <a:pt x="32180" y="90814"/>
                </a:cubicBezTo>
                <a:lnTo>
                  <a:pt x="32180" y="89967"/>
                </a:lnTo>
                <a:lnTo>
                  <a:pt x="36777" y="89967"/>
                </a:lnTo>
                <a:lnTo>
                  <a:pt x="36777" y="92024"/>
                </a:lnTo>
                <a:cubicBezTo>
                  <a:pt x="36858" y="92024"/>
                  <a:pt x="36939" y="92064"/>
                  <a:pt x="37019" y="92064"/>
                </a:cubicBezTo>
                <a:lnTo>
                  <a:pt x="37019" y="89967"/>
                </a:lnTo>
                <a:lnTo>
                  <a:pt x="41576" y="89967"/>
                </a:lnTo>
                <a:lnTo>
                  <a:pt x="41576" y="92790"/>
                </a:lnTo>
                <a:cubicBezTo>
                  <a:pt x="41657" y="92790"/>
                  <a:pt x="41737" y="92790"/>
                  <a:pt x="41818" y="92790"/>
                </a:cubicBezTo>
                <a:lnTo>
                  <a:pt x="41818" y="89967"/>
                </a:lnTo>
                <a:lnTo>
                  <a:pt x="46375" y="89967"/>
                </a:lnTo>
                <a:lnTo>
                  <a:pt x="46375" y="93032"/>
                </a:lnTo>
                <a:lnTo>
                  <a:pt x="46496" y="93032"/>
                </a:lnTo>
                <a:lnTo>
                  <a:pt x="46617" y="93032"/>
                </a:lnTo>
                <a:lnTo>
                  <a:pt x="46617" y="89967"/>
                </a:lnTo>
                <a:lnTo>
                  <a:pt x="51214" y="89967"/>
                </a:lnTo>
                <a:lnTo>
                  <a:pt x="51214" y="92790"/>
                </a:lnTo>
                <a:cubicBezTo>
                  <a:pt x="51295" y="92790"/>
                  <a:pt x="51375" y="92790"/>
                  <a:pt x="51456" y="92790"/>
                </a:cubicBezTo>
                <a:lnTo>
                  <a:pt x="51456" y="89967"/>
                </a:lnTo>
                <a:lnTo>
                  <a:pt x="56013" y="89967"/>
                </a:lnTo>
                <a:lnTo>
                  <a:pt x="56013" y="92064"/>
                </a:lnTo>
                <a:cubicBezTo>
                  <a:pt x="56093" y="92064"/>
                  <a:pt x="56174" y="92024"/>
                  <a:pt x="56255" y="92024"/>
                </a:cubicBezTo>
                <a:lnTo>
                  <a:pt x="56255" y="89967"/>
                </a:lnTo>
                <a:lnTo>
                  <a:pt x="60812" y="89967"/>
                </a:lnTo>
                <a:lnTo>
                  <a:pt x="60812" y="90814"/>
                </a:lnTo>
                <a:cubicBezTo>
                  <a:pt x="60892" y="90774"/>
                  <a:pt x="60973" y="90733"/>
                  <a:pt x="61054" y="90733"/>
                </a:cubicBezTo>
                <a:lnTo>
                  <a:pt x="61054" y="89967"/>
                </a:lnTo>
                <a:lnTo>
                  <a:pt x="63191" y="89967"/>
                </a:lnTo>
                <a:lnTo>
                  <a:pt x="63796" y="89725"/>
                </a:lnTo>
                <a:lnTo>
                  <a:pt x="61054" y="89725"/>
                </a:lnTo>
                <a:lnTo>
                  <a:pt x="61054" y="85168"/>
                </a:lnTo>
                <a:lnTo>
                  <a:pt x="65651" y="85168"/>
                </a:lnTo>
                <a:lnTo>
                  <a:pt x="65651" y="88959"/>
                </a:lnTo>
                <a:cubicBezTo>
                  <a:pt x="65731" y="88919"/>
                  <a:pt x="65812" y="88878"/>
                  <a:pt x="65893" y="88838"/>
                </a:cubicBezTo>
                <a:lnTo>
                  <a:pt x="65893" y="85168"/>
                </a:lnTo>
                <a:lnTo>
                  <a:pt x="70450" y="85168"/>
                </a:lnTo>
                <a:lnTo>
                  <a:pt x="70450" y="86419"/>
                </a:lnTo>
                <a:cubicBezTo>
                  <a:pt x="70530" y="86378"/>
                  <a:pt x="70611" y="86338"/>
                  <a:pt x="70691" y="86257"/>
                </a:cubicBezTo>
                <a:lnTo>
                  <a:pt x="70691" y="85168"/>
                </a:lnTo>
                <a:lnTo>
                  <a:pt x="72425" y="85168"/>
                </a:lnTo>
                <a:cubicBezTo>
                  <a:pt x="72546" y="85088"/>
                  <a:pt x="72667" y="85007"/>
                  <a:pt x="72788" y="84927"/>
                </a:cubicBezTo>
                <a:lnTo>
                  <a:pt x="70691" y="84927"/>
                </a:lnTo>
                <a:lnTo>
                  <a:pt x="70691" y="80329"/>
                </a:lnTo>
                <a:lnTo>
                  <a:pt x="75248" y="80329"/>
                </a:lnTo>
                <a:lnTo>
                  <a:pt x="75248" y="83072"/>
                </a:lnTo>
                <a:lnTo>
                  <a:pt x="75490" y="82910"/>
                </a:lnTo>
                <a:lnTo>
                  <a:pt x="75490" y="80329"/>
                </a:lnTo>
                <a:lnTo>
                  <a:pt x="78434" y="80329"/>
                </a:lnTo>
                <a:lnTo>
                  <a:pt x="78716" y="80087"/>
                </a:lnTo>
                <a:lnTo>
                  <a:pt x="75490" y="80087"/>
                </a:lnTo>
                <a:lnTo>
                  <a:pt x="75490" y="75531"/>
                </a:lnTo>
                <a:lnTo>
                  <a:pt x="80087" y="75531"/>
                </a:lnTo>
                <a:lnTo>
                  <a:pt x="80087" y="78716"/>
                </a:lnTo>
                <a:lnTo>
                  <a:pt x="80329" y="78474"/>
                </a:lnTo>
                <a:lnTo>
                  <a:pt x="80329" y="75531"/>
                </a:lnTo>
                <a:lnTo>
                  <a:pt x="82870" y="75531"/>
                </a:lnTo>
                <a:lnTo>
                  <a:pt x="83072" y="75289"/>
                </a:lnTo>
                <a:lnTo>
                  <a:pt x="80329" y="75289"/>
                </a:lnTo>
                <a:lnTo>
                  <a:pt x="80329" y="70732"/>
                </a:lnTo>
                <a:lnTo>
                  <a:pt x="84886" y="70732"/>
                </a:lnTo>
                <a:lnTo>
                  <a:pt x="84886" y="72829"/>
                </a:lnTo>
                <a:cubicBezTo>
                  <a:pt x="84967" y="72708"/>
                  <a:pt x="85048" y="72587"/>
                  <a:pt x="85128" y="72466"/>
                </a:cubicBezTo>
                <a:lnTo>
                  <a:pt x="85128" y="70732"/>
                </a:lnTo>
                <a:lnTo>
                  <a:pt x="86257" y="70732"/>
                </a:lnTo>
                <a:cubicBezTo>
                  <a:pt x="86298" y="70651"/>
                  <a:pt x="86338" y="70570"/>
                  <a:pt x="86378" y="70490"/>
                </a:cubicBezTo>
                <a:lnTo>
                  <a:pt x="85128" y="70490"/>
                </a:lnTo>
                <a:lnTo>
                  <a:pt x="85128" y="65893"/>
                </a:lnTo>
                <a:lnTo>
                  <a:pt x="88798" y="65893"/>
                </a:lnTo>
                <a:cubicBezTo>
                  <a:pt x="88838" y="65812"/>
                  <a:pt x="88879" y="65731"/>
                  <a:pt x="88919" y="65651"/>
                </a:cubicBezTo>
                <a:lnTo>
                  <a:pt x="85128" y="65651"/>
                </a:lnTo>
                <a:lnTo>
                  <a:pt x="85128" y="61094"/>
                </a:lnTo>
                <a:lnTo>
                  <a:pt x="89685" y="61094"/>
                </a:lnTo>
                <a:close/>
                <a:moveTo>
                  <a:pt x="85128" y="32180"/>
                </a:moveTo>
                <a:lnTo>
                  <a:pt x="89685" y="32180"/>
                </a:lnTo>
                <a:lnTo>
                  <a:pt x="89685" y="36777"/>
                </a:lnTo>
                <a:lnTo>
                  <a:pt x="85128" y="36777"/>
                </a:lnTo>
                <a:close/>
                <a:moveTo>
                  <a:pt x="85128" y="37019"/>
                </a:moveTo>
                <a:lnTo>
                  <a:pt x="89685" y="37019"/>
                </a:lnTo>
                <a:lnTo>
                  <a:pt x="89685" y="41576"/>
                </a:lnTo>
                <a:lnTo>
                  <a:pt x="85128" y="41576"/>
                </a:lnTo>
                <a:close/>
                <a:moveTo>
                  <a:pt x="85128" y="41818"/>
                </a:moveTo>
                <a:lnTo>
                  <a:pt x="89685" y="41818"/>
                </a:lnTo>
                <a:lnTo>
                  <a:pt x="89685" y="46375"/>
                </a:lnTo>
                <a:lnTo>
                  <a:pt x="85128" y="46375"/>
                </a:lnTo>
                <a:close/>
                <a:moveTo>
                  <a:pt x="85128" y="46617"/>
                </a:moveTo>
                <a:lnTo>
                  <a:pt x="89685" y="46617"/>
                </a:lnTo>
                <a:lnTo>
                  <a:pt x="89685" y="51214"/>
                </a:lnTo>
                <a:lnTo>
                  <a:pt x="85128" y="51214"/>
                </a:lnTo>
                <a:close/>
                <a:moveTo>
                  <a:pt x="85128" y="51456"/>
                </a:moveTo>
                <a:lnTo>
                  <a:pt x="89685" y="51456"/>
                </a:lnTo>
                <a:lnTo>
                  <a:pt x="89685" y="56013"/>
                </a:lnTo>
                <a:lnTo>
                  <a:pt x="85128" y="56013"/>
                </a:lnTo>
                <a:close/>
                <a:moveTo>
                  <a:pt x="85128" y="56255"/>
                </a:moveTo>
                <a:lnTo>
                  <a:pt x="89685" y="56255"/>
                </a:lnTo>
                <a:lnTo>
                  <a:pt x="89685" y="60812"/>
                </a:lnTo>
                <a:lnTo>
                  <a:pt x="85128" y="60812"/>
                </a:lnTo>
                <a:close/>
                <a:moveTo>
                  <a:pt x="7904" y="60812"/>
                </a:moveTo>
                <a:lnTo>
                  <a:pt x="3347" y="60812"/>
                </a:lnTo>
                <a:lnTo>
                  <a:pt x="3347" y="56255"/>
                </a:lnTo>
                <a:lnTo>
                  <a:pt x="7904" y="56255"/>
                </a:lnTo>
                <a:close/>
                <a:moveTo>
                  <a:pt x="7904" y="56013"/>
                </a:moveTo>
                <a:lnTo>
                  <a:pt x="3347" y="56013"/>
                </a:lnTo>
                <a:lnTo>
                  <a:pt x="3347" y="51456"/>
                </a:lnTo>
                <a:lnTo>
                  <a:pt x="7904" y="51456"/>
                </a:lnTo>
                <a:close/>
                <a:moveTo>
                  <a:pt x="7904" y="51214"/>
                </a:moveTo>
                <a:lnTo>
                  <a:pt x="3347" y="51214"/>
                </a:lnTo>
                <a:lnTo>
                  <a:pt x="3347" y="46617"/>
                </a:lnTo>
                <a:lnTo>
                  <a:pt x="7904" y="46617"/>
                </a:lnTo>
                <a:close/>
                <a:moveTo>
                  <a:pt x="7904" y="46375"/>
                </a:moveTo>
                <a:lnTo>
                  <a:pt x="3347" y="46375"/>
                </a:lnTo>
                <a:lnTo>
                  <a:pt x="3347" y="41818"/>
                </a:lnTo>
                <a:lnTo>
                  <a:pt x="7904" y="41818"/>
                </a:lnTo>
                <a:close/>
                <a:moveTo>
                  <a:pt x="7904" y="41576"/>
                </a:moveTo>
                <a:lnTo>
                  <a:pt x="3347" y="41576"/>
                </a:lnTo>
                <a:lnTo>
                  <a:pt x="3347" y="37019"/>
                </a:lnTo>
                <a:lnTo>
                  <a:pt x="7904" y="37019"/>
                </a:lnTo>
                <a:close/>
                <a:moveTo>
                  <a:pt x="7904" y="36777"/>
                </a:moveTo>
                <a:lnTo>
                  <a:pt x="3347" y="36777"/>
                </a:lnTo>
                <a:lnTo>
                  <a:pt x="3347" y="32180"/>
                </a:lnTo>
                <a:lnTo>
                  <a:pt x="7904" y="32180"/>
                </a:lnTo>
                <a:close/>
                <a:moveTo>
                  <a:pt x="12703" y="70449"/>
                </a:moveTo>
                <a:lnTo>
                  <a:pt x="8146" y="70449"/>
                </a:lnTo>
                <a:lnTo>
                  <a:pt x="8146" y="65893"/>
                </a:lnTo>
                <a:lnTo>
                  <a:pt x="12703" y="65893"/>
                </a:lnTo>
                <a:close/>
                <a:moveTo>
                  <a:pt x="12703" y="65610"/>
                </a:moveTo>
                <a:lnTo>
                  <a:pt x="8146" y="65610"/>
                </a:lnTo>
                <a:lnTo>
                  <a:pt x="8146" y="61054"/>
                </a:lnTo>
                <a:lnTo>
                  <a:pt x="12703" y="61054"/>
                </a:lnTo>
                <a:close/>
                <a:moveTo>
                  <a:pt x="12703" y="60812"/>
                </a:moveTo>
                <a:lnTo>
                  <a:pt x="8146" y="60812"/>
                </a:lnTo>
                <a:lnTo>
                  <a:pt x="8146" y="56255"/>
                </a:lnTo>
                <a:lnTo>
                  <a:pt x="12703" y="56255"/>
                </a:lnTo>
                <a:close/>
                <a:moveTo>
                  <a:pt x="12703" y="56013"/>
                </a:moveTo>
                <a:lnTo>
                  <a:pt x="8146" y="56013"/>
                </a:lnTo>
                <a:lnTo>
                  <a:pt x="8146" y="51456"/>
                </a:lnTo>
                <a:lnTo>
                  <a:pt x="12703" y="51456"/>
                </a:lnTo>
                <a:close/>
                <a:moveTo>
                  <a:pt x="12703" y="51174"/>
                </a:moveTo>
                <a:lnTo>
                  <a:pt x="8146" y="51174"/>
                </a:lnTo>
                <a:lnTo>
                  <a:pt x="8146" y="46617"/>
                </a:lnTo>
                <a:lnTo>
                  <a:pt x="12703" y="46617"/>
                </a:lnTo>
                <a:close/>
                <a:moveTo>
                  <a:pt x="12703" y="46375"/>
                </a:moveTo>
                <a:lnTo>
                  <a:pt x="8146" y="46375"/>
                </a:lnTo>
                <a:lnTo>
                  <a:pt x="8146" y="41818"/>
                </a:lnTo>
                <a:lnTo>
                  <a:pt x="12703" y="41818"/>
                </a:lnTo>
                <a:close/>
                <a:moveTo>
                  <a:pt x="12703" y="41576"/>
                </a:moveTo>
                <a:lnTo>
                  <a:pt x="8146" y="41576"/>
                </a:lnTo>
                <a:lnTo>
                  <a:pt x="8146" y="36979"/>
                </a:lnTo>
                <a:lnTo>
                  <a:pt x="12703" y="36979"/>
                </a:lnTo>
                <a:close/>
                <a:moveTo>
                  <a:pt x="12703" y="36737"/>
                </a:moveTo>
                <a:lnTo>
                  <a:pt x="8146" y="36737"/>
                </a:lnTo>
                <a:lnTo>
                  <a:pt x="8146" y="32180"/>
                </a:lnTo>
                <a:lnTo>
                  <a:pt x="12703" y="32180"/>
                </a:lnTo>
                <a:close/>
                <a:moveTo>
                  <a:pt x="12703" y="31938"/>
                </a:moveTo>
                <a:lnTo>
                  <a:pt x="8146" y="31938"/>
                </a:lnTo>
                <a:lnTo>
                  <a:pt x="8146" y="27381"/>
                </a:lnTo>
                <a:lnTo>
                  <a:pt x="12703" y="27381"/>
                </a:lnTo>
                <a:close/>
                <a:moveTo>
                  <a:pt x="12703" y="27139"/>
                </a:moveTo>
                <a:lnTo>
                  <a:pt x="8146" y="27139"/>
                </a:lnTo>
                <a:lnTo>
                  <a:pt x="8146" y="22542"/>
                </a:lnTo>
                <a:lnTo>
                  <a:pt x="12703" y="22542"/>
                </a:lnTo>
                <a:close/>
                <a:moveTo>
                  <a:pt x="17542" y="75248"/>
                </a:moveTo>
                <a:lnTo>
                  <a:pt x="12945" y="75248"/>
                </a:lnTo>
                <a:lnTo>
                  <a:pt x="12945" y="70651"/>
                </a:lnTo>
                <a:lnTo>
                  <a:pt x="17542" y="70651"/>
                </a:lnTo>
                <a:close/>
                <a:moveTo>
                  <a:pt x="17542" y="70449"/>
                </a:moveTo>
                <a:lnTo>
                  <a:pt x="12945" y="70449"/>
                </a:lnTo>
                <a:lnTo>
                  <a:pt x="12945" y="65852"/>
                </a:lnTo>
                <a:lnTo>
                  <a:pt x="17542" y="65852"/>
                </a:lnTo>
                <a:close/>
                <a:moveTo>
                  <a:pt x="17542" y="65610"/>
                </a:moveTo>
                <a:lnTo>
                  <a:pt x="12945" y="65610"/>
                </a:lnTo>
                <a:lnTo>
                  <a:pt x="12945" y="61054"/>
                </a:lnTo>
                <a:lnTo>
                  <a:pt x="17542" y="61054"/>
                </a:lnTo>
                <a:close/>
                <a:moveTo>
                  <a:pt x="17542" y="60812"/>
                </a:moveTo>
                <a:lnTo>
                  <a:pt x="12945" y="60812"/>
                </a:lnTo>
                <a:lnTo>
                  <a:pt x="12945" y="56214"/>
                </a:lnTo>
                <a:lnTo>
                  <a:pt x="17542" y="56214"/>
                </a:lnTo>
                <a:close/>
                <a:moveTo>
                  <a:pt x="17542" y="55972"/>
                </a:moveTo>
                <a:lnTo>
                  <a:pt x="12945" y="55972"/>
                </a:lnTo>
                <a:lnTo>
                  <a:pt x="12945" y="51416"/>
                </a:lnTo>
                <a:lnTo>
                  <a:pt x="17542" y="51416"/>
                </a:lnTo>
                <a:close/>
                <a:moveTo>
                  <a:pt x="17542" y="51174"/>
                </a:moveTo>
                <a:lnTo>
                  <a:pt x="12945" y="51174"/>
                </a:lnTo>
                <a:lnTo>
                  <a:pt x="12945" y="46617"/>
                </a:lnTo>
                <a:lnTo>
                  <a:pt x="17542" y="46617"/>
                </a:lnTo>
                <a:close/>
                <a:moveTo>
                  <a:pt x="17542" y="46375"/>
                </a:moveTo>
                <a:lnTo>
                  <a:pt x="12945" y="46375"/>
                </a:lnTo>
                <a:lnTo>
                  <a:pt x="12945" y="41778"/>
                </a:lnTo>
                <a:lnTo>
                  <a:pt x="17542" y="41778"/>
                </a:lnTo>
                <a:close/>
                <a:moveTo>
                  <a:pt x="17542" y="41536"/>
                </a:moveTo>
                <a:lnTo>
                  <a:pt x="12945" y="41536"/>
                </a:lnTo>
                <a:lnTo>
                  <a:pt x="12945" y="36979"/>
                </a:lnTo>
                <a:lnTo>
                  <a:pt x="17542" y="36979"/>
                </a:lnTo>
                <a:close/>
                <a:moveTo>
                  <a:pt x="17542" y="36737"/>
                </a:moveTo>
                <a:lnTo>
                  <a:pt x="12945" y="36737"/>
                </a:lnTo>
                <a:lnTo>
                  <a:pt x="12945" y="32180"/>
                </a:lnTo>
                <a:lnTo>
                  <a:pt x="17542" y="32180"/>
                </a:lnTo>
                <a:close/>
                <a:moveTo>
                  <a:pt x="17542" y="31938"/>
                </a:moveTo>
                <a:lnTo>
                  <a:pt x="12945" y="31938"/>
                </a:lnTo>
                <a:lnTo>
                  <a:pt x="12945" y="27341"/>
                </a:lnTo>
                <a:lnTo>
                  <a:pt x="17542" y="27341"/>
                </a:lnTo>
                <a:close/>
                <a:moveTo>
                  <a:pt x="17542" y="27099"/>
                </a:moveTo>
                <a:lnTo>
                  <a:pt x="12945" y="27099"/>
                </a:lnTo>
                <a:lnTo>
                  <a:pt x="12945" y="22542"/>
                </a:lnTo>
                <a:lnTo>
                  <a:pt x="17542" y="22542"/>
                </a:lnTo>
                <a:close/>
                <a:moveTo>
                  <a:pt x="17542" y="22300"/>
                </a:moveTo>
                <a:lnTo>
                  <a:pt x="12945" y="22300"/>
                </a:lnTo>
                <a:lnTo>
                  <a:pt x="12945" y="17743"/>
                </a:lnTo>
                <a:lnTo>
                  <a:pt x="17542" y="17743"/>
                </a:lnTo>
                <a:close/>
                <a:moveTo>
                  <a:pt x="22341" y="80047"/>
                </a:moveTo>
                <a:lnTo>
                  <a:pt x="17784" y="80047"/>
                </a:lnTo>
                <a:lnTo>
                  <a:pt x="17784" y="75450"/>
                </a:lnTo>
                <a:lnTo>
                  <a:pt x="22341" y="75450"/>
                </a:lnTo>
                <a:close/>
                <a:moveTo>
                  <a:pt x="22341" y="75208"/>
                </a:moveTo>
                <a:lnTo>
                  <a:pt x="17784" y="75208"/>
                </a:lnTo>
                <a:lnTo>
                  <a:pt x="17784" y="70651"/>
                </a:lnTo>
                <a:lnTo>
                  <a:pt x="22341" y="70651"/>
                </a:lnTo>
                <a:close/>
                <a:moveTo>
                  <a:pt x="22341" y="70409"/>
                </a:moveTo>
                <a:lnTo>
                  <a:pt x="17784" y="70409"/>
                </a:lnTo>
                <a:lnTo>
                  <a:pt x="17784" y="65852"/>
                </a:lnTo>
                <a:lnTo>
                  <a:pt x="22341" y="65852"/>
                </a:lnTo>
                <a:close/>
                <a:moveTo>
                  <a:pt x="22341" y="65610"/>
                </a:moveTo>
                <a:lnTo>
                  <a:pt x="17784" y="65610"/>
                </a:lnTo>
                <a:lnTo>
                  <a:pt x="17784" y="61013"/>
                </a:lnTo>
                <a:lnTo>
                  <a:pt x="22341" y="61013"/>
                </a:lnTo>
                <a:close/>
                <a:moveTo>
                  <a:pt x="22341" y="60771"/>
                </a:moveTo>
                <a:lnTo>
                  <a:pt x="17784" y="60771"/>
                </a:lnTo>
                <a:lnTo>
                  <a:pt x="17784" y="56214"/>
                </a:lnTo>
                <a:lnTo>
                  <a:pt x="22341" y="56214"/>
                </a:lnTo>
                <a:close/>
                <a:moveTo>
                  <a:pt x="22341" y="55972"/>
                </a:moveTo>
                <a:lnTo>
                  <a:pt x="17784" y="55972"/>
                </a:lnTo>
                <a:lnTo>
                  <a:pt x="17784" y="51416"/>
                </a:lnTo>
                <a:lnTo>
                  <a:pt x="22341" y="51416"/>
                </a:lnTo>
                <a:close/>
                <a:moveTo>
                  <a:pt x="22341" y="51174"/>
                </a:moveTo>
                <a:lnTo>
                  <a:pt x="17784" y="51174"/>
                </a:lnTo>
                <a:lnTo>
                  <a:pt x="17784" y="46577"/>
                </a:lnTo>
                <a:lnTo>
                  <a:pt x="22341" y="46577"/>
                </a:lnTo>
                <a:close/>
                <a:moveTo>
                  <a:pt x="22341" y="46335"/>
                </a:moveTo>
                <a:lnTo>
                  <a:pt x="17784" y="46335"/>
                </a:lnTo>
                <a:lnTo>
                  <a:pt x="17784" y="41778"/>
                </a:lnTo>
                <a:lnTo>
                  <a:pt x="22341" y="41778"/>
                </a:lnTo>
                <a:close/>
                <a:moveTo>
                  <a:pt x="22341" y="41536"/>
                </a:moveTo>
                <a:lnTo>
                  <a:pt x="17784" y="41536"/>
                </a:lnTo>
                <a:lnTo>
                  <a:pt x="17784" y="36939"/>
                </a:lnTo>
                <a:lnTo>
                  <a:pt x="22341" y="36939"/>
                </a:lnTo>
                <a:close/>
                <a:moveTo>
                  <a:pt x="22341" y="36737"/>
                </a:moveTo>
                <a:lnTo>
                  <a:pt x="17784" y="36737"/>
                </a:lnTo>
                <a:lnTo>
                  <a:pt x="17784" y="32140"/>
                </a:lnTo>
                <a:lnTo>
                  <a:pt x="22341" y="32140"/>
                </a:lnTo>
                <a:close/>
                <a:moveTo>
                  <a:pt x="22341" y="31898"/>
                </a:moveTo>
                <a:lnTo>
                  <a:pt x="17784" y="31898"/>
                </a:lnTo>
                <a:lnTo>
                  <a:pt x="17784" y="27341"/>
                </a:lnTo>
                <a:lnTo>
                  <a:pt x="22341" y="27341"/>
                </a:lnTo>
                <a:close/>
                <a:moveTo>
                  <a:pt x="22341" y="27099"/>
                </a:moveTo>
                <a:lnTo>
                  <a:pt x="17784" y="27099"/>
                </a:lnTo>
                <a:lnTo>
                  <a:pt x="17784" y="22502"/>
                </a:lnTo>
                <a:lnTo>
                  <a:pt x="22341" y="22502"/>
                </a:lnTo>
                <a:close/>
                <a:moveTo>
                  <a:pt x="22341" y="22260"/>
                </a:moveTo>
                <a:lnTo>
                  <a:pt x="17784" y="22260"/>
                </a:lnTo>
                <a:lnTo>
                  <a:pt x="17784" y="17703"/>
                </a:lnTo>
                <a:lnTo>
                  <a:pt x="22341" y="17703"/>
                </a:lnTo>
                <a:close/>
                <a:moveTo>
                  <a:pt x="22341" y="17461"/>
                </a:moveTo>
                <a:lnTo>
                  <a:pt x="17784" y="17461"/>
                </a:lnTo>
                <a:lnTo>
                  <a:pt x="17784" y="12904"/>
                </a:lnTo>
                <a:lnTo>
                  <a:pt x="22341" y="12904"/>
                </a:lnTo>
                <a:close/>
                <a:moveTo>
                  <a:pt x="27139" y="84846"/>
                </a:moveTo>
                <a:lnTo>
                  <a:pt x="22583" y="84846"/>
                </a:lnTo>
                <a:lnTo>
                  <a:pt x="22583" y="80249"/>
                </a:lnTo>
                <a:lnTo>
                  <a:pt x="27139" y="80249"/>
                </a:lnTo>
                <a:close/>
                <a:moveTo>
                  <a:pt x="27139" y="80007"/>
                </a:moveTo>
                <a:lnTo>
                  <a:pt x="22583" y="80007"/>
                </a:lnTo>
                <a:lnTo>
                  <a:pt x="22583" y="75450"/>
                </a:lnTo>
                <a:lnTo>
                  <a:pt x="27139" y="75450"/>
                </a:lnTo>
                <a:close/>
                <a:moveTo>
                  <a:pt x="27139" y="75208"/>
                </a:moveTo>
                <a:lnTo>
                  <a:pt x="22583" y="75208"/>
                </a:lnTo>
                <a:lnTo>
                  <a:pt x="22583" y="70611"/>
                </a:lnTo>
                <a:lnTo>
                  <a:pt x="27139" y="70611"/>
                </a:lnTo>
                <a:close/>
                <a:moveTo>
                  <a:pt x="27139" y="70369"/>
                </a:moveTo>
                <a:lnTo>
                  <a:pt x="22583" y="70369"/>
                </a:lnTo>
                <a:lnTo>
                  <a:pt x="22583" y="65812"/>
                </a:lnTo>
                <a:lnTo>
                  <a:pt x="27139" y="65812"/>
                </a:lnTo>
                <a:close/>
                <a:moveTo>
                  <a:pt x="27139" y="65570"/>
                </a:moveTo>
                <a:lnTo>
                  <a:pt x="22583" y="65570"/>
                </a:lnTo>
                <a:lnTo>
                  <a:pt x="22583" y="61013"/>
                </a:lnTo>
                <a:lnTo>
                  <a:pt x="27139" y="61013"/>
                </a:lnTo>
                <a:close/>
                <a:moveTo>
                  <a:pt x="27139" y="60771"/>
                </a:moveTo>
                <a:lnTo>
                  <a:pt x="22583" y="60771"/>
                </a:lnTo>
                <a:lnTo>
                  <a:pt x="22583" y="56174"/>
                </a:lnTo>
                <a:lnTo>
                  <a:pt x="27139" y="56174"/>
                </a:lnTo>
                <a:close/>
                <a:moveTo>
                  <a:pt x="27139" y="55932"/>
                </a:moveTo>
                <a:lnTo>
                  <a:pt x="22583" y="55932"/>
                </a:lnTo>
                <a:lnTo>
                  <a:pt x="22583" y="51375"/>
                </a:lnTo>
                <a:lnTo>
                  <a:pt x="27139" y="51375"/>
                </a:lnTo>
                <a:close/>
                <a:moveTo>
                  <a:pt x="27139" y="51133"/>
                </a:moveTo>
                <a:lnTo>
                  <a:pt x="22583" y="51133"/>
                </a:lnTo>
                <a:lnTo>
                  <a:pt x="22583" y="46577"/>
                </a:lnTo>
                <a:lnTo>
                  <a:pt x="27139" y="46577"/>
                </a:lnTo>
                <a:close/>
                <a:moveTo>
                  <a:pt x="27139" y="46335"/>
                </a:moveTo>
                <a:lnTo>
                  <a:pt x="22583" y="46335"/>
                </a:lnTo>
                <a:lnTo>
                  <a:pt x="22583" y="41737"/>
                </a:lnTo>
                <a:lnTo>
                  <a:pt x="27139" y="41737"/>
                </a:lnTo>
                <a:close/>
                <a:moveTo>
                  <a:pt x="27139" y="41495"/>
                </a:moveTo>
                <a:lnTo>
                  <a:pt x="22583" y="41495"/>
                </a:lnTo>
                <a:lnTo>
                  <a:pt x="22583" y="36939"/>
                </a:lnTo>
                <a:lnTo>
                  <a:pt x="27139" y="36939"/>
                </a:lnTo>
                <a:close/>
                <a:moveTo>
                  <a:pt x="27139" y="36697"/>
                </a:moveTo>
                <a:lnTo>
                  <a:pt x="22583" y="36697"/>
                </a:lnTo>
                <a:lnTo>
                  <a:pt x="22583" y="32140"/>
                </a:lnTo>
                <a:lnTo>
                  <a:pt x="27139" y="32140"/>
                </a:lnTo>
                <a:close/>
                <a:moveTo>
                  <a:pt x="27139" y="31898"/>
                </a:moveTo>
                <a:lnTo>
                  <a:pt x="22583" y="31898"/>
                </a:lnTo>
                <a:lnTo>
                  <a:pt x="22583" y="27301"/>
                </a:lnTo>
                <a:lnTo>
                  <a:pt x="27139" y="27301"/>
                </a:lnTo>
                <a:close/>
                <a:moveTo>
                  <a:pt x="27139" y="27059"/>
                </a:moveTo>
                <a:lnTo>
                  <a:pt x="22583" y="27059"/>
                </a:lnTo>
                <a:lnTo>
                  <a:pt x="22583" y="22502"/>
                </a:lnTo>
                <a:lnTo>
                  <a:pt x="27139" y="22502"/>
                </a:lnTo>
                <a:close/>
                <a:moveTo>
                  <a:pt x="27139" y="22260"/>
                </a:moveTo>
                <a:lnTo>
                  <a:pt x="22583" y="22260"/>
                </a:lnTo>
                <a:lnTo>
                  <a:pt x="22583" y="17703"/>
                </a:lnTo>
                <a:lnTo>
                  <a:pt x="27139" y="17703"/>
                </a:lnTo>
                <a:close/>
                <a:moveTo>
                  <a:pt x="27139" y="17461"/>
                </a:moveTo>
                <a:lnTo>
                  <a:pt x="22583" y="17461"/>
                </a:lnTo>
                <a:lnTo>
                  <a:pt x="22583" y="12864"/>
                </a:lnTo>
                <a:lnTo>
                  <a:pt x="27139" y="12864"/>
                </a:lnTo>
                <a:close/>
                <a:moveTo>
                  <a:pt x="27139" y="12622"/>
                </a:moveTo>
                <a:lnTo>
                  <a:pt x="22583" y="12622"/>
                </a:lnTo>
                <a:lnTo>
                  <a:pt x="22583" y="8065"/>
                </a:lnTo>
                <a:lnTo>
                  <a:pt x="27139" y="8065"/>
                </a:lnTo>
                <a:close/>
                <a:moveTo>
                  <a:pt x="31979" y="84806"/>
                </a:moveTo>
                <a:lnTo>
                  <a:pt x="27381" y="84806"/>
                </a:lnTo>
                <a:lnTo>
                  <a:pt x="27381" y="80249"/>
                </a:lnTo>
                <a:lnTo>
                  <a:pt x="31979" y="80249"/>
                </a:lnTo>
                <a:close/>
                <a:moveTo>
                  <a:pt x="31979" y="80007"/>
                </a:moveTo>
                <a:lnTo>
                  <a:pt x="27381" y="80007"/>
                </a:lnTo>
                <a:lnTo>
                  <a:pt x="27381" y="75410"/>
                </a:lnTo>
                <a:lnTo>
                  <a:pt x="31979" y="75410"/>
                </a:lnTo>
                <a:close/>
                <a:moveTo>
                  <a:pt x="31979" y="75168"/>
                </a:moveTo>
                <a:lnTo>
                  <a:pt x="27381" y="75168"/>
                </a:lnTo>
                <a:lnTo>
                  <a:pt x="27381" y="70611"/>
                </a:lnTo>
                <a:lnTo>
                  <a:pt x="31979" y="70611"/>
                </a:lnTo>
                <a:close/>
                <a:moveTo>
                  <a:pt x="31979" y="70369"/>
                </a:moveTo>
                <a:lnTo>
                  <a:pt x="27381" y="70369"/>
                </a:lnTo>
                <a:lnTo>
                  <a:pt x="27381" y="65812"/>
                </a:lnTo>
                <a:lnTo>
                  <a:pt x="31979" y="65812"/>
                </a:lnTo>
                <a:close/>
                <a:moveTo>
                  <a:pt x="31979" y="65570"/>
                </a:moveTo>
                <a:lnTo>
                  <a:pt x="27381" y="65570"/>
                </a:lnTo>
                <a:lnTo>
                  <a:pt x="27381" y="60973"/>
                </a:lnTo>
                <a:lnTo>
                  <a:pt x="31979" y="60973"/>
                </a:lnTo>
                <a:close/>
                <a:moveTo>
                  <a:pt x="31979" y="60731"/>
                </a:moveTo>
                <a:lnTo>
                  <a:pt x="27381" y="60731"/>
                </a:lnTo>
                <a:lnTo>
                  <a:pt x="27381" y="56174"/>
                </a:lnTo>
                <a:lnTo>
                  <a:pt x="31979" y="56174"/>
                </a:lnTo>
                <a:close/>
                <a:moveTo>
                  <a:pt x="31979" y="55932"/>
                </a:moveTo>
                <a:lnTo>
                  <a:pt x="27381" y="55932"/>
                </a:lnTo>
                <a:lnTo>
                  <a:pt x="27381" y="51375"/>
                </a:lnTo>
                <a:lnTo>
                  <a:pt x="31979" y="51375"/>
                </a:lnTo>
                <a:close/>
                <a:moveTo>
                  <a:pt x="31979" y="51133"/>
                </a:moveTo>
                <a:lnTo>
                  <a:pt x="27381" y="51133"/>
                </a:lnTo>
                <a:lnTo>
                  <a:pt x="27381" y="46536"/>
                </a:lnTo>
                <a:lnTo>
                  <a:pt x="31979" y="46536"/>
                </a:lnTo>
                <a:close/>
                <a:moveTo>
                  <a:pt x="31979" y="46294"/>
                </a:moveTo>
                <a:lnTo>
                  <a:pt x="27381" y="46294"/>
                </a:lnTo>
                <a:lnTo>
                  <a:pt x="27381" y="41737"/>
                </a:lnTo>
                <a:lnTo>
                  <a:pt x="31979" y="41737"/>
                </a:lnTo>
                <a:close/>
                <a:moveTo>
                  <a:pt x="31979" y="41495"/>
                </a:moveTo>
                <a:lnTo>
                  <a:pt x="27381" y="41495"/>
                </a:lnTo>
                <a:lnTo>
                  <a:pt x="27381" y="36898"/>
                </a:lnTo>
                <a:lnTo>
                  <a:pt x="31979" y="36898"/>
                </a:lnTo>
                <a:close/>
                <a:moveTo>
                  <a:pt x="31979" y="36656"/>
                </a:moveTo>
                <a:lnTo>
                  <a:pt x="27381" y="36656"/>
                </a:lnTo>
                <a:lnTo>
                  <a:pt x="27381" y="32099"/>
                </a:lnTo>
                <a:lnTo>
                  <a:pt x="31979" y="32099"/>
                </a:lnTo>
                <a:close/>
                <a:moveTo>
                  <a:pt x="31979" y="31858"/>
                </a:moveTo>
                <a:lnTo>
                  <a:pt x="27381" y="31858"/>
                </a:lnTo>
                <a:lnTo>
                  <a:pt x="27381" y="27301"/>
                </a:lnTo>
                <a:lnTo>
                  <a:pt x="31979" y="27301"/>
                </a:lnTo>
                <a:close/>
                <a:moveTo>
                  <a:pt x="31979" y="27059"/>
                </a:moveTo>
                <a:lnTo>
                  <a:pt x="27381" y="27059"/>
                </a:lnTo>
                <a:lnTo>
                  <a:pt x="27381" y="22462"/>
                </a:lnTo>
                <a:lnTo>
                  <a:pt x="31979" y="22462"/>
                </a:lnTo>
                <a:close/>
                <a:moveTo>
                  <a:pt x="31979" y="22220"/>
                </a:moveTo>
                <a:lnTo>
                  <a:pt x="27381" y="22220"/>
                </a:lnTo>
                <a:lnTo>
                  <a:pt x="27381" y="17663"/>
                </a:lnTo>
                <a:lnTo>
                  <a:pt x="31979" y="17663"/>
                </a:lnTo>
                <a:close/>
                <a:moveTo>
                  <a:pt x="31979" y="17421"/>
                </a:moveTo>
                <a:lnTo>
                  <a:pt x="27381" y="17421"/>
                </a:lnTo>
                <a:lnTo>
                  <a:pt x="27381" y="12864"/>
                </a:lnTo>
                <a:lnTo>
                  <a:pt x="31979" y="12864"/>
                </a:lnTo>
                <a:close/>
                <a:moveTo>
                  <a:pt x="31979" y="12622"/>
                </a:moveTo>
                <a:lnTo>
                  <a:pt x="27381" y="12622"/>
                </a:lnTo>
                <a:lnTo>
                  <a:pt x="27381" y="8025"/>
                </a:lnTo>
                <a:lnTo>
                  <a:pt x="31979" y="8025"/>
                </a:lnTo>
                <a:close/>
                <a:moveTo>
                  <a:pt x="36777" y="89604"/>
                </a:moveTo>
                <a:lnTo>
                  <a:pt x="32220" y="89604"/>
                </a:lnTo>
                <a:lnTo>
                  <a:pt x="32220" y="85007"/>
                </a:lnTo>
                <a:lnTo>
                  <a:pt x="36777" y="85007"/>
                </a:lnTo>
                <a:close/>
                <a:moveTo>
                  <a:pt x="36777" y="84765"/>
                </a:moveTo>
                <a:lnTo>
                  <a:pt x="32220" y="84765"/>
                </a:lnTo>
                <a:lnTo>
                  <a:pt x="32220" y="80208"/>
                </a:lnTo>
                <a:lnTo>
                  <a:pt x="36777" y="80208"/>
                </a:lnTo>
                <a:close/>
                <a:moveTo>
                  <a:pt x="36777" y="79966"/>
                </a:moveTo>
                <a:lnTo>
                  <a:pt x="32220" y="79966"/>
                </a:lnTo>
                <a:lnTo>
                  <a:pt x="32220" y="75410"/>
                </a:lnTo>
                <a:lnTo>
                  <a:pt x="36777" y="75410"/>
                </a:lnTo>
                <a:close/>
                <a:moveTo>
                  <a:pt x="36777" y="75168"/>
                </a:moveTo>
                <a:lnTo>
                  <a:pt x="32220" y="75168"/>
                </a:lnTo>
                <a:lnTo>
                  <a:pt x="32220" y="70570"/>
                </a:lnTo>
                <a:lnTo>
                  <a:pt x="36777" y="70570"/>
                </a:lnTo>
                <a:close/>
                <a:moveTo>
                  <a:pt x="36777" y="70329"/>
                </a:moveTo>
                <a:lnTo>
                  <a:pt x="32220" y="70329"/>
                </a:lnTo>
                <a:lnTo>
                  <a:pt x="32220" y="65772"/>
                </a:lnTo>
                <a:lnTo>
                  <a:pt x="36777" y="65772"/>
                </a:lnTo>
                <a:close/>
                <a:moveTo>
                  <a:pt x="36777" y="65530"/>
                </a:moveTo>
                <a:lnTo>
                  <a:pt x="32220" y="65530"/>
                </a:lnTo>
                <a:lnTo>
                  <a:pt x="32220" y="60973"/>
                </a:lnTo>
                <a:lnTo>
                  <a:pt x="36777" y="60973"/>
                </a:lnTo>
                <a:close/>
                <a:moveTo>
                  <a:pt x="36777" y="60731"/>
                </a:moveTo>
                <a:lnTo>
                  <a:pt x="32220" y="60731"/>
                </a:lnTo>
                <a:lnTo>
                  <a:pt x="32220" y="56134"/>
                </a:lnTo>
                <a:lnTo>
                  <a:pt x="36777" y="56134"/>
                </a:lnTo>
                <a:close/>
                <a:moveTo>
                  <a:pt x="36777" y="55892"/>
                </a:moveTo>
                <a:lnTo>
                  <a:pt x="32220" y="55892"/>
                </a:lnTo>
                <a:lnTo>
                  <a:pt x="32220" y="51335"/>
                </a:lnTo>
                <a:lnTo>
                  <a:pt x="36777" y="51335"/>
                </a:lnTo>
                <a:close/>
                <a:moveTo>
                  <a:pt x="36777" y="51093"/>
                </a:moveTo>
                <a:lnTo>
                  <a:pt x="32220" y="51093"/>
                </a:lnTo>
                <a:lnTo>
                  <a:pt x="32220" y="46536"/>
                </a:lnTo>
                <a:lnTo>
                  <a:pt x="36777" y="46536"/>
                </a:lnTo>
                <a:close/>
                <a:moveTo>
                  <a:pt x="36777" y="46294"/>
                </a:moveTo>
                <a:lnTo>
                  <a:pt x="32220" y="46294"/>
                </a:lnTo>
                <a:lnTo>
                  <a:pt x="32220" y="41697"/>
                </a:lnTo>
                <a:lnTo>
                  <a:pt x="36777" y="41697"/>
                </a:lnTo>
                <a:close/>
                <a:moveTo>
                  <a:pt x="36777" y="41455"/>
                </a:moveTo>
                <a:lnTo>
                  <a:pt x="32220" y="41455"/>
                </a:lnTo>
                <a:lnTo>
                  <a:pt x="32220" y="36898"/>
                </a:lnTo>
                <a:lnTo>
                  <a:pt x="36777" y="36898"/>
                </a:lnTo>
                <a:close/>
                <a:moveTo>
                  <a:pt x="36777" y="36656"/>
                </a:moveTo>
                <a:lnTo>
                  <a:pt x="32220" y="36656"/>
                </a:lnTo>
                <a:lnTo>
                  <a:pt x="32220" y="32059"/>
                </a:lnTo>
                <a:lnTo>
                  <a:pt x="36777" y="32059"/>
                </a:lnTo>
                <a:close/>
                <a:moveTo>
                  <a:pt x="36777" y="31817"/>
                </a:moveTo>
                <a:lnTo>
                  <a:pt x="32220" y="31817"/>
                </a:lnTo>
                <a:lnTo>
                  <a:pt x="32220" y="27260"/>
                </a:lnTo>
                <a:lnTo>
                  <a:pt x="36777" y="27260"/>
                </a:lnTo>
                <a:close/>
                <a:moveTo>
                  <a:pt x="36777" y="27018"/>
                </a:moveTo>
                <a:lnTo>
                  <a:pt x="32220" y="27018"/>
                </a:lnTo>
                <a:lnTo>
                  <a:pt x="32220" y="22462"/>
                </a:lnTo>
                <a:lnTo>
                  <a:pt x="36777" y="22462"/>
                </a:lnTo>
                <a:close/>
                <a:moveTo>
                  <a:pt x="36777" y="22220"/>
                </a:moveTo>
                <a:lnTo>
                  <a:pt x="32220" y="22220"/>
                </a:lnTo>
                <a:lnTo>
                  <a:pt x="32220" y="17622"/>
                </a:lnTo>
                <a:lnTo>
                  <a:pt x="36777" y="17622"/>
                </a:lnTo>
                <a:close/>
                <a:moveTo>
                  <a:pt x="36777" y="17380"/>
                </a:moveTo>
                <a:lnTo>
                  <a:pt x="32220" y="17380"/>
                </a:lnTo>
                <a:lnTo>
                  <a:pt x="32220" y="12824"/>
                </a:lnTo>
                <a:lnTo>
                  <a:pt x="36777" y="12824"/>
                </a:lnTo>
                <a:close/>
                <a:moveTo>
                  <a:pt x="36777" y="12582"/>
                </a:moveTo>
                <a:lnTo>
                  <a:pt x="32220" y="12582"/>
                </a:lnTo>
                <a:lnTo>
                  <a:pt x="32220" y="8025"/>
                </a:lnTo>
                <a:lnTo>
                  <a:pt x="36777" y="8025"/>
                </a:lnTo>
                <a:close/>
                <a:moveTo>
                  <a:pt x="36777" y="7783"/>
                </a:moveTo>
                <a:lnTo>
                  <a:pt x="32220" y="7783"/>
                </a:lnTo>
                <a:lnTo>
                  <a:pt x="32220" y="3307"/>
                </a:lnTo>
                <a:lnTo>
                  <a:pt x="36777" y="3307"/>
                </a:lnTo>
                <a:lnTo>
                  <a:pt x="36777" y="7904"/>
                </a:lnTo>
                <a:close/>
                <a:moveTo>
                  <a:pt x="41616" y="89564"/>
                </a:moveTo>
                <a:lnTo>
                  <a:pt x="37019" y="89564"/>
                </a:lnTo>
                <a:lnTo>
                  <a:pt x="37019" y="85007"/>
                </a:lnTo>
                <a:lnTo>
                  <a:pt x="41616" y="85007"/>
                </a:lnTo>
                <a:close/>
                <a:moveTo>
                  <a:pt x="41616" y="84765"/>
                </a:moveTo>
                <a:lnTo>
                  <a:pt x="37019" y="84765"/>
                </a:lnTo>
                <a:lnTo>
                  <a:pt x="37019" y="80168"/>
                </a:lnTo>
                <a:lnTo>
                  <a:pt x="41616" y="80168"/>
                </a:lnTo>
                <a:close/>
                <a:moveTo>
                  <a:pt x="41616" y="79926"/>
                </a:moveTo>
                <a:lnTo>
                  <a:pt x="37019" y="79926"/>
                </a:lnTo>
                <a:lnTo>
                  <a:pt x="37019" y="75369"/>
                </a:lnTo>
                <a:lnTo>
                  <a:pt x="41616" y="75369"/>
                </a:lnTo>
                <a:close/>
                <a:moveTo>
                  <a:pt x="41616" y="75127"/>
                </a:moveTo>
                <a:lnTo>
                  <a:pt x="37019" y="75127"/>
                </a:lnTo>
                <a:lnTo>
                  <a:pt x="37019" y="70570"/>
                </a:lnTo>
                <a:lnTo>
                  <a:pt x="41616" y="70570"/>
                </a:lnTo>
                <a:close/>
                <a:moveTo>
                  <a:pt x="41616" y="70329"/>
                </a:moveTo>
                <a:lnTo>
                  <a:pt x="37019" y="70329"/>
                </a:lnTo>
                <a:lnTo>
                  <a:pt x="37019" y="65731"/>
                </a:lnTo>
                <a:lnTo>
                  <a:pt x="41616" y="65731"/>
                </a:lnTo>
                <a:close/>
                <a:moveTo>
                  <a:pt x="41616" y="65489"/>
                </a:moveTo>
                <a:lnTo>
                  <a:pt x="37019" y="65489"/>
                </a:lnTo>
                <a:lnTo>
                  <a:pt x="37019" y="60933"/>
                </a:lnTo>
                <a:lnTo>
                  <a:pt x="41616" y="60933"/>
                </a:lnTo>
                <a:close/>
                <a:moveTo>
                  <a:pt x="41616" y="60691"/>
                </a:moveTo>
                <a:lnTo>
                  <a:pt x="37019" y="60691"/>
                </a:lnTo>
                <a:lnTo>
                  <a:pt x="37019" y="56134"/>
                </a:lnTo>
                <a:lnTo>
                  <a:pt x="41616" y="56134"/>
                </a:lnTo>
                <a:close/>
                <a:moveTo>
                  <a:pt x="41616" y="55892"/>
                </a:moveTo>
                <a:lnTo>
                  <a:pt x="37019" y="55892"/>
                </a:lnTo>
                <a:lnTo>
                  <a:pt x="37019" y="51295"/>
                </a:lnTo>
                <a:lnTo>
                  <a:pt x="41616" y="51295"/>
                </a:lnTo>
                <a:close/>
                <a:moveTo>
                  <a:pt x="41616" y="51053"/>
                </a:moveTo>
                <a:lnTo>
                  <a:pt x="37019" y="51053"/>
                </a:lnTo>
                <a:lnTo>
                  <a:pt x="37019" y="46496"/>
                </a:lnTo>
                <a:lnTo>
                  <a:pt x="41616" y="46496"/>
                </a:lnTo>
                <a:close/>
                <a:moveTo>
                  <a:pt x="41616" y="46254"/>
                </a:moveTo>
                <a:lnTo>
                  <a:pt x="37019" y="46254"/>
                </a:lnTo>
                <a:lnTo>
                  <a:pt x="37019" y="41697"/>
                </a:lnTo>
                <a:lnTo>
                  <a:pt x="41616" y="41697"/>
                </a:lnTo>
                <a:close/>
                <a:moveTo>
                  <a:pt x="41616" y="41455"/>
                </a:moveTo>
                <a:lnTo>
                  <a:pt x="37019" y="41455"/>
                </a:lnTo>
                <a:lnTo>
                  <a:pt x="37019" y="36858"/>
                </a:lnTo>
                <a:lnTo>
                  <a:pt x="41616" y="36858"/>
                </a:lnTo>
                <a:close/>
                <a:moveTo>
                  <a:pt x="41616" y="36616"/>
                </a:moveTo>
                <a:lnTo>
                  <a:pt x="37019" y="36616"/>
                </a:lnTo>
                <a:lnTo>
                  <a:pt x="37019" y="32059"/>
                </a:lnTo>
                <a:lnTo>
                  <a:pt x="41616" y="32059"/>
                </a:lnTo>
                <a:close/>
                <a:moveTo>
                  <a:pt x="41616" y="31817"/>
                </a:moveTo>
                <a:lnTo>
                  <a:pt x="37019" y="31817"/>
                </a:lnTo>
                <a:lnTo>
                  <a:pt x="37019" y="27220"/>
                </a:lnTo>
                <a:lnTo>
                  <a:pt x="41616" y="27220"/>
                </a:lnTo>
                <a:close/>
                <a:moveTo>
                  <a:pt x="41616" y="26978"/>
                </a:moveTo>
                <a:lnTo>
                  <a:pt x="37019" y="26978"/>
                </a:lnTo>
                <a:lnTo>
                  <a:pt x="37019" y="22421"/>
                </a:lnTo>
                <a:lnTo>
                  <a:pt x="41616" y="22421"/>
                </a:lnTo>
                <a:close/>
                <a:moveTo>
                  <a:pt x="41616" y="22179"/>
                </a:moveTo>
                <a:lnTo>
                  <a:pt x="37019" y="22179"/>
                </a:lnTo>
                <a:lnTo>
                  <a:pt x="37019" y="17622"/>
                </a:lnTo>
                <a:lnTo>
                  <a:pt x="41616" y="17622"/>
                </a:lnTo>
                <a:close/>
                <a:moveTo>
                  <a:pt x="41616" y="17380"/>
                </a:moveTo>
                <a:lnTo>
                  <a:pt x="37019" y="17380"/>
                </a:lnTo>
                <a:lnTo>
                  <a:pt x="37019" y="12783"/>
                </a:lnTo>
                <a:lnTo>
                  <a:pt x="41616" y="12783"/>
                </a:lnTo>
                <a:close/>
                <a:moveTo>
                  <a:pt x="41616" y="12541"/>
                </a:moveTo>
                <a:lnTo>
                  <a:pt x="37019" y="12541"/>
                </a:lnTo>
                <a:lnTo>
                  <a:pt x="37019" y="7985"/>
                </a:lnTo>
                <a:lnTo>
                  <a:pt x="41616" y="7985"/>
                </a:lnTo>
                <a:close/>
                <a:moveTo>
                  <a:pt x="41616" y="7743"/>
                </a:moveTo>
                <a:lnTo>
                  <a:pt x="37019" y="7743"/>
                </a:lnTo>
                <a:lnTo>
                  <a:pt x="37019" y="3307"/>
                </a:lnTo>
                <a:lnTo>
                  <a:pt x="41616" y="3307"/>
                </a:lnTo>
                <a:lnTo>
                  <a:pt x="41616" y="7904"/>
                </a:lnTo>
                <a:close/>
                <a:moveTo>
                  <a:pt x="46415" y="89564"/>
                </a:moveTo>
                <a:lnTo>
                  <a:pt x="41858" y="89564"/>
                </a:lnTo>
                <a:lnTo>
                  <a:pt x="41858" y="84967"/>
                </a:lnTo>
                <a:lnTo>
                  <a:pt x="46415" y="84967"/>
                </a:lnTo>
                <a:close/>
                <a:moveTo>
                  <a:pt x="46415" y="84725"/>
                </a:moveTo>
                <a:lnTo>
                  <a:pt x="41858" y="84725"/>
                </a:lnTo>
                <a:lnTo>
                  <a:pt x="41858" y="80168"/>
                </a:lnTo>
                <a:lnTo>
                  <a:pt x="46415" y="80168"/>
                </a:lnTo>
                <a:close/>
                <a:moveTo>
                  <a:pt x="46415" y="79926"/>
                </a:moveTo>
                <a:lnTo>
                  <a:pt x="41858" y="79926"/>
                </a:lnTo>
                <a:lnTo>
                  <a:pt x="41858" y="75329"/>
                </a:lnTo>
                <a:lnTo>
                  <a:pt x="46415" y="75329"/>
                </a:lnTo>
                <a:close/>
                <a:moveTo>
                  <a:pt x="46415" y="75087"/>
                </a:moveTo>
                <a:lnTo>
                  <a:pt x="41858" y="75087"/>
                </a:lnTo>
                <a:lnTo>
                  <a:pt x="41858" y="70530"/>
                </a:lnTo>
                <a:lnTo>
                  <a:pt x="46415" y="70530"/>
                </a:lnTo>
                <a:close/>
                <a:moveTo>
                  <a:pt x="46415" y="70288"/>
                </a:moveTo>
                <a:lnTo>
                  <a:pt x="41858" y="70288"/>
                </a:lnTo>
                <a:lnTo>
                  <a:pt x="41858" y="65731"/>
                </a:lnTo>
                <a:lnTo>
                  <a:pt x="46415" y="65731"/>
                </a:lnTo>
                <a:close/>
                <a:moveTo>
                  <a:pt x="46415" y="65489"/>
                </a:moveTo>
                <a:lnTo>
                  <a:pt x="41858" y="65489"/>
                </a:lnTo>
                <a:lnTo>
                  <a:pt x="41858" y="60892"/>
                </a:lnTo>
                <a:lnTo>
                  <a:pt x="46415" y="60892"/>
                </a:lnTo>
                <a:close/>
                <a:moveTo>
                  <a:pt x="46415" y="60650"/>
                </a:moveTo>
                <a:lnTo>
                  <a:pt x="41858" y="60650"/>
                </a:lnTo>
                <a:lnTo>
                  <a:pt x="41858" y="56093"/>
                </a:lnTo>
                <a:lnTo>
                  <a:pt x="46415" y="56093"/>
                </a:lnTo>
                <a:close/>
                <a:moveTo>
                  <a:pt x="46415" y="55851"/>
                </a:moveTo>
                <a:lnTo>
                  <a:pt x="41858" y="55851"/>
                </a:lnTo>
                <a:lnTo>
                  <a:pt x="41858" y="51295"/>
                </a:lnTo>
                <a:lnTo>
                  <a:pt x="46415" y="51295"/>
                </a:lnTo>
                <a:close/>
                <a:moveTo>
                  <a:pt x="46415" y="51053"/>
                </a:moveTo>
                <a:lnTo>
                  <a:pt x="41858" y="51053"/>
                </a:lnTo>
                <a:lnTo>
                  <a:pt x="41858" y="46456"/>
                </a:lnTo>
                <a:lnTo>
                  <a:pt x="46415" y="46456"/>
                </a:lnTo>
                <a:close/>
                <a:moveTo>
                  <a:pt x="46415" y="46214"/>
                </a:moveTo>
                <a:lnTo>
                  <a:pt x="41858" y="46214"/>
                </a:lnTo>
                <a:lnTo>
                  <a:pt x="41858" y="41657"/>
                </a:lnTo>
                <a:lnTo>
                  <a:pt x="46415" y="41657"/>
                </a:lnTo>
                <a:close/>
                <a:moveTo>
                  <a:pt x="46415" y="41415"/>
                </a:moveTo>
                <a:lnTo>
                  <a:pt x="41858" y="41415"/>
                </a:lnTo>
                <a:lnTo>
                  <a:pt x="41858" y="36858"/>
                </a:lnTo>
                <a:lnTo>
                  <a:pt x="46415" y="36858"/>
                </a:lnTo>
                <a:close/>
                <a:moveTo>
                  <a:pt x="46415" y="36616"/>
                </a:moveTo>
                <a:lnTo>
                  <a:pt x="41858" y="36616"/>
                </a:lnTo>
                <a:lnTo>
                  <a:pt x="41858" y="32019"/>
                </a:lnTo>
                <a:lnTo>
                  <a:pt x="46415" y="32019"/>
                </a:lnTo>
                <a:close/>
                <a:moveTo>
                  <a:pt x="46415" y="31777"/>
                </a:moveTo>
                <a:lnTo>
                  <a:pt x="41858" y="31777"/>
                </a:lnTo>
                <a:lnTo>
                  <a:pt x="41858" y="27220"/>
                </a:lnTo>
                <a:lnTo>
                  <a:pt x="46415" y="27220"/>
                </a:lnTo>
                <a:close/>
                <a:moveTo>
                  <a:pt x="46415" y="26978"/>
                </a:moveTo>
                <a:lnTo>
                  <a:pt x="41858" y="26978"/>
                </a:lnTo>
                <a:lnTo>
                  <a:pt x="41858" y="22381"/>
                </a:lnTo>
                <a:lnTo>
                  <a:pt x="46415" y="22381"/>
                </a:lnTo>
                <a:close/>
                <a:moveTo>
                  <a:pt x="46415" y="22139"/>
                </a:moveTo>
                <a:lnTo>
                  <a:pt x="41858" y="22139"/>
                </a:lnTo>
                <a:lnTo>
                  <a:pt x="41858" y="17582"/>
                </a:lnTo>
                <a:lnTo>
                  <a:pt x="46415" y="17582"/>
                </a:lnTo>
                <a:close/>
                <a:moveTo>
                  <a:pt x="46415" y="17340"/>
                </a:moveTo>
                <a:lnTo>
                  <a:pt x="41858" y="17340"/>
                </a:lnTo>
                <a:lnTo>
                  <a:pt x="41858" y="12783"/>
                </a:lnTo>
                <a:lnTo>
                  <a:pt x="46415" y="12783"/>
                </a:lnTo>
                <a:close/>
                <a:moveTo>
                  <a:pt x="46415" y="12541"/>
                </a:moveTo>
                <a:lnTo>
                  <a:pt x="41858" y="12541"/>
                </a:lnTo>
                <a:lnTo>
                  <a:pt x="41858" y="7944"/>
                </a:lnTo>
                <a:lnTo>
                  <a:pt x="46415" y="7944"/>
                </a:lnTo>
                <a:close/>
                <a:moveTo>
                  <a:pt x="46415" y="7702"/>
                </a:moveTo>
                <a:lnTo>
                  <a:pt x="41858" y="7702"/>
                </a:lnTo>
                <a:lnTo>
                  <a:pt x="41858" y="3307"/>
                </a:lnTo>
                <a:lnTo>
                  <a:pt x="46415" y="3307"/>
                </a:lnTo>
                <a:lnTo>
                  <a:pt x="46415" y="7904"/>
                </a:lnTo>
                <a:close/>
                <a:moveTo>
                  <a:pt x="51214" y="89524"/>
                </a:moveTo>
                <a:lnTo>
                  <a:pt x="46657" y="89524"/>
                </a:lnTo>
                <a:lnTo>
                  <a:pt x="46657" y="84967"/>
                </a:lnTo>
                <a:lnTo>
                  <a:pt x="51214" y="84967"/>
                </a:lnTo>
                <a:close/>
                <a:moveTo>
                  <a:pt x="51214" y="84685"/>
                </a:moveTo>
                <a:lnTo>
                  <a:pt x="46657" y="84685"/>
                </a:lnTo>
                <a:lnTo>
                  <a:pt x="46657" y="80128"/>
                </a:lnTo>
                <a:lnTo>
                  <a:pt x="51214" y="80128"/>
                </a:lnTo>
                <a:close/>
                <a:moveTo>
                  <a:pt x="51214" y="79886"/>
                </a:moveTo>
                <a:lnTo>
                  <a:pt x="46657" y="79886"/>
                </a:lnTo>
                <a:lnTo>
                  <a:pt x="46657" y="75329"/>
                </a:lnTo>
                <a:lnTo>
                  <a:pt x="51214" y="75329"/>
                </a:lnTo>
                <a:close/>
                <a:moveTo>
                  <a:pt x="51214" y="75087"/>
                </a:moveTo>
                <a:lnTo>
                  <a:pt x="46657" y="75087"/>
                </a:lnTo>
                <a:lnTo>
                  <a:pt x="46657" y="70490"/>
                </a:lnTo>
                <a:lnTo>
                  <a:pt x="51214" y="70490"/>
                </a:lnTo>
                <a:close/>
                <a:moveTo>
                  <a:pt x="51214" y="70248"/>
                </a:moveTo>
                <a:lnTo>
                  <a:pt x="46657" y="70248"/>
                </a:lnTo>
                <a:lnTo>
                  <a:pt x="46657" y="65691"/>
                </a:lnTo>
                <a:lnTo>
                  <a:pt x="51214" y="65691"/>
                </a:lnTo>
                <a:close/>
                <a:moveTo>
                  <a:pt x="51214" y="65449"/>
                </a:moveTo>
                <a:lnTo>
                  <a:pt x="46657" y="65449"/>
                </a:lnTo>
                <a:lnTo>
                  <a:pt x="46657" y="60892"/>
                </a:lnTo>
                <a:lnTo>
                  <a:pt x="51214" y="60892"/>
                </a:lnTo>
                <a:close/>
                <a:moveTo>
                  <a:pt x="51214" y="60650"/>
                </a:moveTo>
                <a:lnTo>
                  <a:pt x="46657" y="60650"/>
                </a:lnTo>
                <a:lnTo>
                  <a:pt x="46657" y="56053"/>
                </a:lnTo>
                <a:lnTo>
                  <a:pt x="51214" y="56053"/>
                </a:lnTo>
                <a:close/>
                <a:moveTo>
                  <a:pt x="51214" y="55811"/>
                </a:moveTo>
                <a:lnTo>
                  <a:pt x="46657" y="55811"/>
                </a:lnTo>
                <a:lnTo>
                  <a:pt x="46657" y="51254"/>
                </a:lnTo>
                <a:lnTo>
                  <a:pt x="51214" y="51254"/>
                </a:lnTo>
                <a:close/>
                <a:moveTo>
                  <a:pt x="51214" y="51012"/>
                </a:moveTo>
                <a:lnTo>
                  <a:pt x="46657" y="51012"/>
                </a:lnTo>
                <a:lnTo>
                  <a:pt x="46657" y="46456"/>
                </a:lnTo>
                <a:lnTo>
                  <a:pt x="51214" y="46456"/>
                </a:lnTo>
                <a:close/>
                <a:moveTo>
                  <a:pt x="51214" y="46214"/>
                </a:moveTo>
                <a:lnTo>
                  <a:pt x="46657" y="46214"/>
                </a:lnTo>
                <a:lnTo>
                  <a:pt x="46657" y="41616"/>
                </a:lnTo>
                <a:lnTo>
                  <a:pt x="51214" y="41616"/>
                </a:lnTo>
                <a:close/>
                <a:moveTo>
                  <a:pt x="51214" y="41374"/>
                </a:moveTo>
                <a:lnTo>
                  <a:pt x="46657" y="41374"/>
                </a:lnTo>
                <a:lnTo>
                  <a:pt x="46657" y="36818"/>
                </a:lnTo>
                <a:lnTo>
                  <a:pt x="51214" y="36818"/>
                </a:lnTo>
                <a:close/>
                <a:moveTo>
                  <a:pt x="51214" y="36576"/>
                </a:moveTo>
                <a:lnTo>
                  <a:pt x="46657" y="36576"/>
                </a:lnTo>
                <a:lnTo>
                  <a:pt x="46657" y="32019"/>
                </a:lnTo>
                <a:lnTo>
                  <a:pt x="51214" y="32019"/>
                </a:lnTo>
                <a:close/>
                <a:moveTo>
                  <a:pt x="51214" y="31777"/>
                </a:moveTo>
                <a:lnTo>
                  <a:pt x="46657" y="31777"/>
                </a:lnTo>
                <a:lnTo>
                  <a:pt x="46657" y="27180"/>
                </a:lnTo>
                <a:lnTo>
                  <a:pt x="51214" y="27180"/>
                </a:lnTo>
                <a:close/>
                <a:moveTo>
                  <a:pt x="51214" y="26938"/>
                </a:moveTo>
                <a:lnTo>
                  <a:pt x="46657" y="26938"/>
                </a:lnTo>
                <a:lnTo>
                  <a:pt x="46657" y="22381"/>
                </a:lnTo>
                <a:lnTo>
                  <a:pt x="51214" y="22381"/>
                </a:lnTo>
                <a:close/>
                <a:moveTo>
                  <a:pt x="51214" y="22139"/>
                </a:moveTo>
                <a:lnTo>
                  <a:pt x="46657" y="22139"/>
                </a:lnTo>
                <a:lnTo>
                  <a:pt x="46657" y="17582"/>
                </a:lnTo>
                <a:lnTo>
                  <a:pt x="51214" y="17582"/>
                </a:lnTo>
                <a:close/>
                <a:moveTo>
                  <a:pt x="51214" y="17340"/>
                </a:moveTo>
                <a:lnTo>
                  <a:pt x="46657" y="17340"/>
                </a:lnTo>
                <a:lnTo>
                  <a:pt x="46657" y="12743"/>
                </a:lnTo>
                <a:lnTo>
                  <a:pt x="51214" y="12743"/>
                </a:lnTo>
                <a:close/>
                <a:moveTo>
                  <a:pt x="51214" y="12501"/>
                </a:moveTo>
                <a:lnTo>
                  <a:pt x="46657" y="12501"/>
                </a:lnTo>
                <a:lnTo>
                  <a:pt x="46657" y="7944"/>
                </a:lnTo>
                <a:lnTo>
                  <a:pt x="51214" y="7944"/>
                </a:lnTo>
                <a:close/>
                <a:moveTo>
                  <a:pt x="51214" y="7702"/>
                </a:moveTo>
                <a:lnTo>
                  <a:pt x="46657" y="7702"/>
                </a:lnTo>
                <a:lnTo>
                  <a:pt x="46657" y="3307"/>
                </a:lnTo>
                <a:lnTo>
                  <a:pt x="51214" y="3307"/>
                </a:lnTo>
                <a:lnTo>
                  <a:pt x="51214" y="7904"/>
                </a:lnTo>
                <a:close/>
                <a:moveTo>
                  <a:pt x="56053" y="89483"/>
                </a:moveTo>
                <a:lnTo>
                  <a:pt x="51456" y="89483"/>
                </a:lnTo>
                <a:lnTo>
                  <a:pt x="51456" y="84927"/>
                </a:lnTo>
                <a:lnTo>
                  <a:pt x="56053" y="84927"/>
                </a:lnTo>
                <a:close/>
                <a:moveTo>
                  <a:pt x="56053" y="84685"/>
                </a:moveTo>
                <a:lnTo>
                  <a:pt x="51456" y="84685"/>
                </a:lnTo>
                <a:lnTo>
                  <a:pt x="51456" y="80087"/>
                </a:lnTo>
                <a:lnTo>
                  <a:pt x="56053" y="80087"/>
                </a:lnTo>
                <a:close/>
                <a:moveTo>
                  <a:pt x="56053" y="79845"/>
                </a:moveTo>
                <a:lnTo>
                  <a:pt x="51456" y="79845"/>
                </a:lnTo>
                <a:lnTo>
                  <a:pt x="51456" y="75289"/>
                </a:lnTo>
                <a:lnTo>
                  <a:pt x="56053" y="75289"/>
                </a:lnTo>
                <a:close/>
                <a:moveTo>
                  <a:pt x="56053" y="75047"/>
                </a:moveTo>
                <a:lnTo>
                  <a:pt x="51456" y="75047"/>
                </a:lnTo>
                <a:lnTo>
                  <a:pt x="51456" y="70490"/>
                </a:lnTo>
                <a:lnTo>
                  <a:pt x="56053" y="70490"/>
                </a:lnTo>
                <a:close/>
                <a:moveTo>
                  <a:pt x="56053" y="70248"/>
                </a:moveTo>
                <a:lnTo>
                  <a:pt x="51456" y="70248"/>
                </a:lnTo>
                <a:lnTo>
                  <a:pt x="51456" y="65651"/>
                </a:lnTo>
                <a:lnTo>
                  <a:pt x="56053" y="65651"/>
                </a:lnTo>
                <a:close/>
                <a:moveTo>
                  <a:pt x="56053" y="65409"/>
                </a:moveTo>
                <a:lnTo>
                  <a:pt x="51456" y="65409"/>
                </a:lnTo>
                <a:lnTo>
                  <a:pt x="51456" y="60852"/>
                </a:lnTo>
                <a:lnTo>
                  <a:pt x="56053" y="60852"/>
                </a:lnTo>
                <a:close/>
                <a:moveTo>
                  <a:pt x="56053" y="60610"/>
                </a:moveTo>
                <a:lnTo>
                  <a:pt x="51456" y="60610"/>
                </a:lnTo>
                <a:lnTo>
                  <a:pt x="51456" y="56053"/>
                </a:lnTo>
                <a:lnTo>
                  <a:pt x="56053" y="56053"/>
                </a:lnTo>
                <a:close/>
                <a:moveTo>
                  <a:pt x="56053" y="55811"/>
                </a:moveTo>
                <a:lnTo>
                  <a:pt x="51456" y="55811"/>
                </a:lnTo>
                <a:lnTo>
                  <a:pt x="51456" y="51214"/>
                </a:lnTo>
                <a:lnTo>
                  <a:pt x="56053" y="51214"/>
                </a:lnTo>
                <a:close/>
                <a:moveTo>
                  <a:pt x="56053" y="50972"/>
                </a:moveTo>
                <a:lnTo>
                  <a:pt x="51456" y="50972"/>
                </a:lnTo>
                <a:lnTo>
                  <a:pt x="51456" y="46415"/>
                </a:lnTo>
                <a:lnTo>
                  <a:pt x="56053" y="46415"/>
                </a:lnTo>
                <a:close/>
                <a:moveTo>
                  <a:pt x="56053" y="46173"/>
                </a:moveTo>
                <a:lnTo>
                  <a:pt x="51456" y="46173"/>
                </a:lnTo>
                <a:lnTo>
                  <a:pt x="51456" y="41616"/>
                </a:lnTo>
                <a:lnTo>
                  <a:pt x="56053" y="41616"/>
                </a:lnTo>
                <a:close/>
                <a:moveTo>
                  <a:pt x="56053" y="41374"/>
                </a:moveTo>
                <a:lnTo>
                  <a:pt x="51456" y="41374"/>
                </a:lnTo>
                <a:lnTo>
                  <a:pt x="51456" y="36777"/>
                </a:lnTo>
                <a:lnTo>
                  <a:pt x="56053" y="36777"/>
                </a:lnTo>
                <a:close/>
                <a:moveTo>
                  <a:pt x="56053" y="36535"/>
                </a:moveTo>
                <a:lnTo>
                  <a:pt x="51456" y="36535"/>
                </a:lnTo>
                <a:lnTo>
                  <a:pt x="51456" y="31978"/>
                </a:lnTo>
                <a:lnTo>
                  <a:pt x="56053" y="31978"/>
                </a:lnTo>
                <a:close/>
                <a:moveTo>
                  <a:pt x="56053" y="31737"/>
                </a:moveTo>
                <a:lnTo>
                  <a:pt x="51456" y="31737"/>
                </a:lnTo>
                <a:lnTo>
                  <a:pt x="51456" y="27180"/>
                </a:lnTo>
                <a:lnTo>
                  <a:pt x="56053" y="27180"/>
                </a:lnTo>
                <a:close/>
                <a:moveTo>
                  <a:pt x="56053" y="26938"/>
                </a:moveTo>
                <a:lnTo>
                  <a:pt x="51456" y="26938"/>
                </a:lnTo>
                <a:lnTo>
                  <a:pt x="51456" y="22341"/>
                </a:lnTo>
                <a:lnTo>
                  <a:pt x="56053" y="22341"/>
                </a:lnTo>
                <a:close/>
                <a:moveTo>
                  <a:pt x="56053" y="22099"/>
                </a:moveTo>
                <a:lnTo>
                  <a:pt x="51456" y="22099"/>
                </a:lnTo>
                <a:lnTo>
                  <a:pt x="51456" y="17542"/>
                </a:lnTo>
                <a:lnTo>
                  <a:pt x="56053" y="17542"/>
                </a:lnTo>
                <a:close/>
                <a:moveTo>
                  <a:pt x="56053" y="17300"/>
                </a:moveTo>
                <a:lnTo>
                  <a:pt x="51456" y="17300"/>
                </a:lnTo>
                <a:lnTo>
                  <a:pt x="51456" y="12743"/>
                </a:lnTo>
                <a:lnTo>
                  <a:pt x="56053" y="12743"/>
                </a:lnTo>
                <a:close/>
                <a:moveTo>
                  <a:pt x="56053" y="12501"/>
                </a:moveTo>
                <a:lnTo>
                  <a:pt x="51456" y="12501"/>
                </a:lnTo>
                <a:lnTo>
                  <a:pt x="51456" y="7904"/>
                </a:lnTo>
                <a:lnTo>
                  <a:pt x="56053" y="7904"/>
                </a:lnTo>
                <a:close/>
                <a:moveTo>
                  <a:pt x="56053" y="7662"/>
                </a:moveTo>
                <a:lnTo>
                  <a:pt x="51456" y="7662"/>
                </a:lnTo>
                <a:lnTo>
                  <a:pt x="51456" y="3307"/>
                </a:lnTo>
                <a:lnTo>
                  <a:pt x="56053" y="3307"/>
                </a:lnTo>
                <a:lnTo>
                  <a:pt x="56053" y="7904"/>
                </a:lnTo>
                <a:close/>
                <a:moveTo>
                  <a:pt x="60852" y="89483"/>
                </a:moveTo>
                <a:lnTo>
                  <a:pt x="56295" y="89483"/>
                </a:lnTo>
                <a:lnTo>
                  <a:pt x="56295" y="84886"/>
                </a:lnTo>
                <a:lnTo>
                  <a:pt x="60852" y="84886"/>
                </a:lnTo>
                <a:close/>
                <a:moveTo>
                  <a:pt x="60852" y="84644"/>
                </a:moveTo>
                <a:lnTo>
                  <a:pt x="56295" y="84644"/>
                </a:lnTo>
                <a:lnTo>
                  <a:pt x="56295" y="80087"/>
                </a:lnTo>
                <a:lnTo>
                  <a:pt x="60852" y="80087"/>
                </a:lnTo>
                <a:close/>
                <a:moveTo>
                  <a:pt x="60852" y="79845"/>
                </a:moveTo>
                <a:lnTo>
                  <a:pt x="56295" y="79845"/>
                </a:lnTo>
                <a:lnTo>
                  <a:pt x="56295" y="75248"/>
                </a:lnTo>
                <a:lnTo>
                  <a:pt x="60852" y="75248"/>
                </a:lnTo>
                <a:close/>
                <a:moveTo>
                  <a:pt x="60852" y="75006"/>
                </a:moveTo>
                <a:lnTo>
                  <a:pt x="56295" y="75006"/>
                </a:lnTo>
                <a:lnTo>
                  <a:pt x="56295" y="70449"/>
                </a:lnTo>
                <a:lnTo>
                  <a:pt x="60852" y="70449"/>
                </a:lnTo>
                <a:close/>
                <a:moveTo>
                  <a:pt x="60852" y="70208"/>
                </a:moveTo>
                <a:lnTo>
                  <a:pt x="56295" y="70208"/>
                </a:lnTo>
                <a:lnTo>
                  <a:pt x="56295" y="65651"/>
                </a:lnTo>
                <a:lnTo>
                  <a:pt x="60852" y="65651"/>
                </a:lnTo>
                <a:close/>
                <a:moveTo>
                  <a:pt x="60852" y="65409"/>
                </a:moveTo>
                <a:lnTo>
                  <a:pt x="56295" y="65409"/>
                </a:lnTo>
                <a:lnTo>
                  <a:pt x="56295" y="60812"/>
                </a:lnTo>
                <a:lnTo>
                  <a:pt x="60852" y="60812"/>
                </a:lnTo>
                <a:close/>
                <a:moveTo>
                  <a:pt x="60852" y="60570"/>
                </a:moveTo>
                <a:lnTo>
                  <a:pt x="56295" y="60570"/>
                </a:lnTo>
                <a:lnTo>
                  <a:pt x="56295" y="56013"/>
                </a:lnTo>
                <a:lnTo>
                  <a:pt x="60852" y="56013"/>
                </a:lnTo>
                <a:close/>
                <a:moveTo>
                  <a:pt x="60852" y="55771"/>
                </a:moveTo>
                <a:lnTo>
                  <a:pt x="56295" y="55771"/>
                </a:lnTo>
                <a:lnTo>
                  <a:pt x="56295" y="51214"/>
                </a:lnTo>
                <a:lnTo>
                  <a:pt x="60852" y="51214"/>
                </a:lnTo>
                <a:close/>
                <a:moveTo>
                  <a:pt x="60852" y="50972"/>
                </a:moveTo>
                <a:lnTo>
                  <a:pt x="56295" y="50972"/>
                </a:lnTo>
                <a:lnTo>
                  <a:pt x="56295" y="46375"/>
                </a:lnTo>
                <a:lnTo>
                  <a:pt x="60852" y="46375"/>
                </a:lnTo>
                <a:close/>
                <a:moveTo>
                  <a:pt x="60852" y="46133"/>
                </a:moveTo>
                <a:lnTo>
                  <a:pt x="56295" y="46133"/>
                </a:lnTo>
                <a:lnTo>
                  <a:pt x="56295" y="41576"/>
                </a:lnTo>
                <a:lnTo>
                  <a:pt x="60852" y="41576"/>
                </a:lnTo>
                <a:close/>
                <a:moveTo>
                  <a:pt x="60852" y="41334"/>
                </a:moveTo>
                <a:lnTo>
                  <a:pt x="56295" y="41334"/>
                </a:lnTo>
                <a:lnTo>
                  <a:pt x="56295" y="36777"/>
                </a:lnTo>
                <a:lnTo>
                  <a:pt x="60852" y="36777"/>
                </a:lnTo>
                <a:close/>
                <a:moveTo>
                  <a:pt x="60852" y="36535"/>
                </a:moveTo>
                <a:lnTo>
                  <a:pt x="56295" y="36535"/>
                </a:lnTo>
                <a:lnTo>
                  <a:pt x="56295" y="31938"/>
                </a:lnTo>
                <a:lnTo>
                  <a:pt x="60852" y="31938"/>
                </a:lnTo>
                <a:close/>
                <a:moveTo>
                  <a:pt x="60852" y="31696"/>
                </a:moveTo>
                <a:lnTo>
                  <a:pt x="56295" y="31696"/>
                </a:lnTo>
                <a:lnTo>
                  <a:pt x="56295" y="27139"/>
                </a:lnTo>
                <a:lnTo>
                  <a:pt x="60852" y="27139"/>
                </a:lnTo>
                <a:close/>
                <a:moveTo>
                  <a:pt x="60852" y="26897"/>
                </a:moveTo>
                <a:lnTo>
                  <a:pt x="56295" y="26897"/>
                </a:lnTo>
                <a:lnTo>
                  <a:pt x="56295" y="22341"/>
                </a:lnTo>
                <a:lnTo>
                  <a:pt x="60852" y="22341"/>
                </a:lnTo>
                <a:close/>
                <a:moveTo>
                  <a:pt x="60852" y="22099"/>
                </a:moveTo>
                <a:lnTo>
                  <a:pt x="56295" y="22099"/>
                </a:lnTo>
                <a:lnTo>
                  <a:pt x="56295" y="17501"/>
                </a:lnTo>
                <a:lnTo>
                  <a:pt x="60852" y="17501"/>
                </a:lnTo>
                <a:close/>
                <a:moveTo>
                  <a:pt x="60852" y="17260"/>
                </a:moveTo>
                <a:lnTo>
                  <a:pt x="56295" y="17260"/>
                </a:lnTo>
                <a:lnTo>
                  <a:pt x="56295" y="12703"/>
                </a:lnTo>
                <a:lnTo>
                  <a:pt x="60852" y="12703"/>
                </a:lnTo>
                <a:close/>
                <a:moveTo>
                  <a:pt x="60852" y="12461"/>
                </a:moveTo>
                <a:lnTo>
                  <a:pt x="56295" y="12461"/>
                </a:lnTo>
                <a:lnTo>
                  <a:pt x="56295" y="7904"/>
                </a:lnTo>
                <a:lnTo>
                  <a:pt x="60852" y="7904"/>
                </a:lnTo>
                <a:close/>
                <a:moveTo>
                  <a:pt x="60852" y="7662"/>
                </a:moveTo>
                <a:lnTo>
                  <a:pt x="56295" y="7662"/>
                </a:lnTo>
                <a:lnTo>
                  <a:pt x="56295" y="3307"/>
                </a:lnTo>
                <a:lnTo>
                  <a:pt x="60852" y="3307"/>
                </a:lnTo>
                <a:lnTo>
                  <a:pt x="60852" y="7904"/>
                </a:lnTo>
                <a:close/>
                <a:moveTo>
                  <a:pt x="65651" y="84644"/>
                </a:moveTo>
                <a:lnTo>
                  <a:pt x="61094" y="84644"/>
                </a:lnTo>
                <a:lnTo>
                  <a:pt x="61094" y="80047"/>
                </a:lnTo>
                <a:lnTo>
                  <a:pt x="65651" y="80047"/>
                </a:lnTo>
                <a:close/>
                <a:moveTo>
                  <a:pt x="65651" y="79805"/>
                </a:moveTo>
                <a:lnTo>
                  <a:pt x="61094" y="79805"/>
                </a:lnTo>
                <a:lnTo>
                  <a:pt x="61094" y="75248"/>
                </a:lnTo>
                <a:lnTo>
                  <a:pt x="65651" y="75248"/>
                </a:lnTo>
                <a:close/>
                <a:moveTo>
                  <a:pt x="65651" y="75006"/>
                </a:moveTo>
                <a:lnTo>
                  <a:pt x="61094" y="75006"/>
                </a:lnTo>
                <a:lnTo>
                  <a:pt x="61094" y="70449"/>
                </a:lnTo>
                <a:lnTo>
                  <a:pt x="65651" y="70449"/>
                </a:lnTo>
                <a:close/>
                <a:moveTo>
                  <a:pt x="65651" y="70208"/>
                </a:moveTo>
                <a:lnTo>
                  <a:pt x="61094" y="70208"/>
                </a:lnTo>
                <a:lnTo>
                  <a:pt x="61094" y="65610"/>
                </a:lnTo>
                <a:lnTo>
                  <a:pt x="65651" y="65610"/>
                </a:lnTo>
                <a:close/>
                <a:moveTo>
                  <a:pt x="65651" y="65368"/>
                </a:moveTo>
                <a:lnTo>
                  <a:pt x="61094" y="65368"/>
                </a:lnTo>
                <a:lnTo>
                  <a:pt x="61094" y="60812"/>
                </a:lnTo>
                <a:lnTo>
                  <a:pt x="65651" y="60812"/>
                </a:lnTo>
                <a:close/>
                <a:moveTo>
                  <a:pt x="65651" y="60570"/>
                </a:moveTo>
                <a:lnTo>
                  <a:pt x="61094" y="60570"/>
                </a:lnTo>
                <a:lnTo>
                  <a:pt x="61094" y="56013"/>
                </a:lnTo>
                <a:lnTo>
                  <a:pt x="65651" y="56013"/>
                </a:lnTo>
                <a:close/>
                <a:moveTo>
                  <a:pt x="65651" y="55771"/>
                </a:moveTo>
                <a:lnTo>
                  <a:pt x="61094" y="55771"/>
                </a:lnTo>
                <a:lnTo>
                  <a:pt x="61094" y="51174"/>
                </a:lnTo>
                <a:lnTo>
                  <a:pt x="65651" y="51174"/>
                </a:lnTo>
                <a:close/>
                <a:moveTo>
                  <a:pt x="65651" y="50932"/>
                </a:moveTo>
                <a:lnTo>
                  <a:pt x="61094" y="50932"/>
                </a:lnTo>
                <a:lnTo>
                  <a:pt x="61094" y="46375"/>
                </a:lnTo>
                <a:lnTo>
                  <a:pt x="65651" y="46375"/>
                </a:lnTo>
                <a:close/>
                <a:moveTo>
                  <a:pt x="65651" y="46133"/>
                </a:moveTo>
                <a:lnTo>
                  <a:pt x="61094" y="46133"/>
                </a:lnTo>
                <a:lnTo>
                  <a:pt x="61094" y="41536"/>
                </a:lnTo>
                <a:lnTo>
                  <a:pt x="65651" y="41536"/>
                </a:lnTo>
                <a:close/>
                <a:moveTo>
                  <a:pt x="65651" y="41294"/>
                </a:moveTo>
                <a:lnTo>
                  <a:pt x="61094" y="41294"/>
                </a:lnTo>
                <a:lnTo>
                  <a:pt x="61094" y="36737"/>
                </a:lnTo>
                <a:lnTo>
                  <a:pt x="65651" y="36737"/>
                </a:lnTo>
                <a:close/>
                <a:moveTo>
                  <a:pt x="65651" y="36495"/>
                </a:moveTo>
                <a:lnTo>
                  <a:pt x="61094" y="36495"/>
                </a:lnTo>
                <a:lnTo>
                  <a:pt x="61094" y="31938"/>
                </a:lnTo>
                <a:lnTo>
                  <a:pt x="65651" y="31938"/>
                </a:lnTo>
                <a:close/>
                <a:moveTo>
                  <a:pt x="65651" y="31696"/>
                </a:moveTo>
                <a:lnTo>
                  <a:pt x="61094" y="31696"/>
                </a:lnTo>
                <a:lnTo>
                  <a:pt x="61094" y="27099"/>
                </a:lnTo>
                <a:lnTo>
                  <a:pt x="65651" y="27099"/>
                </a:lnTo>
                <a:close/>
                <a:moveTo>
                  <a:pt x="65651" y="26857"/>
                </a:moveTo>
                <a:lnTo>
                  <a:pt x="61094" y="26857"/>
                </a:lnTo>
                <a:lnTo>
                  <a:pt x="61094" y="22300"/>
                </a:lnTo>
                <a:lnTo>
                  <a:pt x="65651" y="22300"/>
                </a:lnTo>
                <a:close/>
                <a:moveTo>
                  <a:pt x="65651" y="22058"/>
                </a:moveTo>
                <a:lnTo>
                  <a:pt x="61094" y="22058"/>
                </a:lnTo>
                <a:lnTo>
                  <a:pt x="61094" y="17501"/>
                </a:lnTo>
                <a:lnTo>
                  <a:pt x="65651" y="17501"/>
                </a:lnTo>
                <a:close/>
                <a:moveTo>
                  <a:pt x="65651" y="17260"/>
                </a:moveTo>
                <a:lnTo>
                  <a:pt x="61094" y="17260"/>
                </a:lnTo>
                <a:lnTo>
                  <a:pt x="61094" y="12662"/>
                </a:lnTo>
                <a:lnTo>
                  <a:pt x="65651" y="12662"/>
                </a:lnTo>
                <a:close/>
                <a:moveTo>
                  <a:pt x="65651" y="12420"/>
                </a:moveTo>
                <a:lnTo>
                  <a:pt x="61094" y="12420"/>
                </a:lnTo>
                <a:lnTo>
                  <a:pt x="61094" y="7864"/>
                </a:lnTo>
                <a:lnTo>
                  <a:pt x="65651" y="7864"/>
                </a:lnTo>
                <a:close/>
                <a:moveTo>
                  <a:pt x="70490" y="84604"/>
                </a:moveTo>
                <a:lnTo>
                  <a:pt x="65893" y="84604"/>
                </a:lnTo>
                <a:lnTo>
                  <a:pt x="65893" y="80047"/>
                </a:lnTo>
                <a:lnTo>
                  <a:pt x="70490" y="80047"/>
                </a:lnTo>
                <a:close/>
                <a:moveTo>
                  <a:pt x="70490" y="79805"/>
                </a:moveTo>
                <a:lnTo>
                  <a:pt x="65893" y="79805"/>
                </a:lnTo>
                <a:lnTo>
                  <a:pt x="65893" y="75208"/>
                </a:lnTo>
                <a:lnTo>
                  <a:pt x="70490" y="75208"/>
                </a:lnTo>
                <a:close/>
                <a:moveTo>
                  <a:pt x="70490" y="74966"/>
                </a:moveTo>
                <a:lnTo>
                  <a:pt x="65893" y="74966"/>
                </a:lnTo>
                <a:lnTo>
                  <a:pt x="65893" y="70409"/>
                </a:lnTo>
                <a:lnTo>
                  <a:pt x="70490" y="70409"/>
                </a:lnTo>
                <a:close/>
                <a:moveTo>
                  <a:pt x="70490" y="70167"/>
                </a:moveTo>
                <a:lnTo>
                  <a:pt x="65893" y="70167"/>
                </a:lnTo>
                <a:lnTo>
                  <a:pt x="65893" y="65610"/>
                </a:lnTo>
                <a:lnTo>
                  <a:pt x="70490" y="65610"/>
                </a:lnTo>
                <a:close/>
                <a:moveTo>
                  <a:pt x="70490" y="65368"/>
                </a:moveTo>
                <a:lnTo>
                  <a:pt x="65893" y="65368"/>
                </a:lnTo>
                <a:lnTo>
                  <a:pt x="65893" y="60771"/>
                </a:lnTo>
                <a:lnTo>
                  <a:pt x="70490" y="60771"/>
                </a:lnTo>
                <a:close/>
                <a:moveTo>
                  <a:pt x="70490" y="60529"/>
                </a:moveTo>
                <a:lnTo>
                  <a:pt x="65893" y="60529"/>
                </a:lnTo>
                <a:lnTo>
                  <a:pt x="65893" y="55972"/>
                </a:lnTo>
                <a:lnTo>
                  <a:pt x="70490" y="55972"/>
                </a:lnTo>
                <a:close/>
                <a:moveTo>
                  <a:pt x="70490" y="55730"/>
                </a:moveTo>
                <a:lnTo>
                  <a:pt x="65893" y="55730"/>
                </a:lnTo>
                <a:lnTo>
                  <a:pt x="65893" y="51174"/>
                </a:lnTo>
                <a:lnTo>
                  <a:pt x="70490" y="51174"/>
                </a:lnTo>
                <a:close/>
                <a:moveTo>
                  <a:pt x="70490" y="50932"/>
                </a:moveTo>
                <a:lnTo>
                  <a:pt x="65893" y="50932"/>
                </a:lnTo>
                <a:lnTo>
                  <a:pt x="65893" y="46335"/>
                </a:lnTo>
                <a:lnTo>
                  <a:pt x="70490" y="46335"/>
                </a:lnTo>
                <a:close/>
                <a:moveTo>
                  <a:pt x="70490" y="46093"/>
                </a:moveTo>
                <a:lnTo>
                  <a:pt x="65893" y="46093"/>
                </a:lnTo>
                <a:lnTo>
                  <a:pt x="65893" y="41536"/>
                </a:lnTo>
                <a:lnTo>
                  <a:pt x="70490" y="41536"/>
                </a:lnTo>
                <a:close/>
                <a:moveTo>
                  <a:pt x="70490" y="41294"/>
                </a:moveTo>
                <a:lnTo>
                  <a:pt x="65893" y="41294"/>
                </a:lnTo>
                <a:lnTo>
                  <a:pt x="65893" y="36737"/>
                </a:lnTo>
                <a:lnTo>
                  <a:pt x="70490" y="36737"/>
                </a:lnTo>
                <a:close/>
                <a:moveTo>
                  <a:pt x="70490" y="36495"/>
                </a:moveTo>
                <a:lnTo>
                  <a:pt x="65893" y="36495"/>
                </a:lnTo>
                <a:lnTo>
                  <a:pt x="65893" y="31898"/>
                </a:lnTo>
                <a:lnTo>
                  <a:pt x="70490" y="31898"/>
                </a:lnTo>
                <a:close/>
                <a:moveTo>
                  <a:pt x="70490" y="31656"/>
                </a:moveTo>
                <a:lnTo>
                  <a:pt x="65893" y="31656"/>
                </a:lnTo>
                <a:lnTo>
                  <a:pt x="65893" y="27099"/>
                </a:lnTo>
                <a:lnTo>
                  <a:pt x="70490" y="27099"/>
                </a:lnTo>
                <a:close/>
                <a:moveTo>
                  <a:pt x="70490" y="26857"/>
                </a:moveTo>
                <a:lnTo>
                  <a:pt x="65893" y="26857"/>
                </a:lnTo>
                <a:lnTo>
                  <a:pt x="65893" y="22260"/>
                </a:lnTo>
                <a:lnTo>
                  <a:pt x="70490" y="22260"/>
                </a:lnTo>
                <a:close/>
                <a:moveTo>
                  <a:pt x="70490" y="22018"/>
                </a:moveTo>
                <a:lnTo>
                  <a:pt x="65893" y="22018"/>
                </a:lnTo>
                <a:lnTo>
                  <a:pt x="65893" y="17461"/>
                </a:lnTo>
                <a:lnTo>
                  <a:pt x="70490" y="17461"/>
                </a:lnTo>
                <a:close/>
                <a:moveTo>
                  <a:pt x="70490" y="17219"/>
                </a:moveTo>
                <a:lnTo>
                  <a:pt x="65893" y="17219"/>
                </a:lnTo>
                <a:lnTo>
                  <a:pt x="65893" y="12662"/>
                </a:lnTo>
                <a:lnTo>
                  <a:pt x="70490" y="12662"/>
                </a:lnTo>
                <a:close/>
                <a:moveTo>
                  <a:pt x="70490" y="12420"/>
                </a:moveTo>
                <a:lnTo>
                  <a:pt x="65893" y="12420"/>
                </a:lnTo>
                <a:lnTo>
                  <a:pt x="65893" y="7823"/>
                </a:lnTo>
                <a:lnTo>
                  <a:pt x="70490" y="7823"/>
                </a:lnTo>
                <a:close/>
                <a:moveTo>
                  <a:pt x="75289" y="79765"/>
                </a:moveTo>
                <a:lnTo>
                  <a:pt x="70732" y="79765"/>
                </a:lnTo>
                <a:lnTo>
                  <a:pt x="70732" y="75208"/>
                </a:lnTo>
                <a:lnTo>
                  <a:pt x="75289" y="75208"/>
                </a:lnTo>
                <a:close/>
                <a:moveTo>
                  <a:pt x="75289" y="74966"/>
                </a:moveTo>
                <a:lnTo>
                  <a:pt x="70732" y="74966"/>
                </a:lnTo>
                <a:lnTo>
                  <a:pt x="70732" y="70409"/>
                </a:lnTo>
                <a:lnTo>
                  <a:pt x="75289" y="70409"/>
                </a:lnTo>
                <a:close/>
                <a:moveTo>
                  <a:pt x="75289" y="70167"/>
                </a:moveTo>
                <a:lnTo>
                  <a:pt x="70732" y="70167"/>
                </a:lnTo>
                <a:lnTo>
                  <a:pt x="70732" y="65570"/>
                </a:lnTo>
                <a:lnTo>
                  <a:pt x="75289" y="65570"/>
                </a:lnTo>
                <a:close/>
                <a:moveTo>
                  <a:pt x="75289" y="65328"/>
                </a:moveTo>
                <a:lnTo>
                  <a:pt x="70732" y="65328"/>
                </a:lnTo>
                <a:lnTo>
                  <a:pt x="70732" y="60771"/>
                </a:lnTo>
                <a:lnTo>
                  <a:pt x="75289" y="60771"/>
                </a:lnTo>
                <a:close/>
                <a:moveTo>
                  <a:pt x="75289" y="60529"/>
                </a:moveTo>
                <a:lnTo>
                  <a:pt x="70732" y="60529"/>
                </a:lnTo>
                <a:lnTo>
                  <a:pt x="70732" y="55972"/>
                </a:lnTo>
                <a:lnTo>
                  <a:pt x="75289" y="55972"/>
                </a:lnTo>
                <a:close/>
                <a:moveTo>
                  <a:pt x="75289" y="55730"/>
                </a:moveTo>
                <a:lnTo>
                  <a:pt x="70732" y="55730"/>
                </a:lnTo>
                <a:lnTo>
                  <a:pt x="70732" y="51133"/>
                </a:lnTo>
                <a:lnTo>
                  <a:pt x="75289" y="51133"/>
                </a:lnTo>
                <a:close/>
                <a:moveTo>
                  <a:pt x="75289" y="50891"/>
                </a:moveTo>
                <a:lnTo>
                  <a:pt x="70732" y="50891"/>
                </a:lnTo>
                <a:lnTo>
                  <a:pt x="70732" y="46335"/>
                </a:lnTo>
                <a:lnTo>
                  <a:pt x="75289" y="46335"/>
                </a:lnTo>
                <a:close/>
                <a:moveTo>
                  <a:pt x="75289" y="46093"/>
                </a:moveTo>
                <a:lnTo>
                  <a:pt x="70732" y="46093"/>
                </a:lnTo>
                <a:lnTo>
                  <a:pt x="70732" y="41495"/>
                </a:lnTo>
                <a:lnTo>
                  <a:pt x="75289" y="41495"/>
                </a:lnTo>
                <a:close/>
                <a:moveTo>
                  <a:pt x="75289" y="41253"/>
                </a:moveTo>
                <a:lnTo>
                  <a:pt x="70732" y="41253"/>
                </a:lnTo>
                <a:lnTo>
                  <a:pt x="70732" y="36697"/>
                </a:lnTo>
                <a:lnTo>
                  <a:pt x="75289" y="36697"/>
                </a:lnTo>
                <a:close/>
                <a:moveTo>
                  <a:pt x="75289" y="36455"/>
                </a:moveTo>
                <a:lnTo>
                  <a:pt x="70732" y="36455"/>
                </a:lnTo>
                <a:lnTo>
                  <a:pt x="70732" y="31898"/>
                </a:lnTo>
                <a:lnTo>
                  <a:pt x="75289" y="31898"/>
                </a:lnTo>
                <a:close/>
                <a:moveTo>
                  <a:pt x="75289" y="31656"/>
                </a:moveTo>
                <a:lnTo>
                  <a:pt x="70732" y="31656"/>
                </a:lnTo>
                <a:lnTo>
                  <a:pt x="70732" y="27059"/>
                </a:lnTo>
                <a:lnTo>
                  <a:pt x="75289" y="27059"/>
                </a:lnTo>
                <a:close/>
                <a:moveTo>
                  <a:pt x="75289" y="26817"/>
                </a:moveTo>
                <a:lnTo>
                  <a:pt x="70732" y="26817"/>
                </a:lnTo>
                <a:lnTo>
                  <a:pt x="70732" y="22260"/>
                </a:lnTo>
                <a:lnTo>
                  <a:pt x="75289" y="22260"/>
                </a:lnTo>
                <a:close/>
                <a:moveTo>
                  <a:pt x="75289" y="22018"/>
                </a:moveTo>
                <a:lnTo>
                  <a:pt x="70732" y="22018"/>
                </a:lnTo>
                <a:lnTo>
                  <a:pt x="70732" y="17461"/>
                </a:lnTo>
                <a:lnTo>
                  <a:pt x="75289" y="17461"/>
                </a:lnTo>
                <a:close/>
                <a:moveTo>
                  <a:pt x="75289" y="17219"/>
                </a:moveTo>
                <a:lnTo>
                  <a:pt x="70732" y="17219"/>
                </a:lnTo>
                <a:lnTo>
                  <a:pt x="70732" y="12622"/>
                </a:lnTo>
                <a:lnTo>
                  <a:pt x="75289" y="12622"/>
                </a:lnTo>
                <a:close/>
                <a:moveTo>
                  <a:pt x="80087" y="74926"/>
                </a:moveTo>
                <a:lnTo>
                  <a:pt x="75531" y="74926"/>
                </a:lnTo>
                <a:lnTo>
                  <a:pt x="75531" y="70369"/>
                </a:lnTo>
                <a:lnTo>
                  <a:pt x="80087" y="70369"/>
                </a:lnTo>
                <a:close/>
                <a:moveTo>
                  <a:pt x="80087" y="70127"/>
                </a:moveTo>
                <a:lnTo>
                  <a:pt x="75531" y="70127"/>
                </a:lnTo>
                <a:lnTo>
                  <a:pt x="75531" y="65570"/>
                </a:lnTo>
                <a:lnTo>
                  <a:pt x="80087" y="65570"/>
                </a:lnTo>
                <a:close/>
                <a:moveTo>
                  <a:pt x="80087" y="65328"/>
                </a:moveTo>
                <a:lnTo>
                  <a:pt x="75531" y="65328"/>
                </a:lnTo>
                <a:lnTo>
                  <a:pt x="75531" y="60731"/>
                </a:lnTo>
                <a:lnTo>
                  <a:pt x="80087" y="60731"/>
                </a:lnTo>
                <a:close/>
                <a:moveTo>
                  <a:pt x="80087" y="60489"/>
                </a:moveTo>
                <a:lnTo>
                  <a:pt x="75531" y="60489"/>
                </a:lnTo>
                <a:lnTo>
                  <a:pt x="75531" y="55932"/>
                </a:lnTo>
                <a:lnTo>
                  <a:pt x="80087" y="55932"/>
                </a:lnTo>
                <a:close/>
                <a:moveTo>
                  <a:pt x="80087" y="55690"/>
                </a:moveTo>
                <a:lnTo>
                  <a:pt x="75531" y="55690"/>
                </a:lnTo>
                <a:lnTo>
                  <a:pt x="75531" y="51133"/>
                </a:lnTo>
                <a:lnTo>
                  <a:pt x="80087" y="51133"/>
                </a:lnTo>
                <a:close/>
                <a:moveTo>
                  <a:pt x="80087" y="50891"/>
                </a:moveTo>
                <a:lnTo>
                  <a:pt x="75531" y="50891"/>
                </a:lnTo>
                <a:lnTo>
                  <a:pt x="75531" y="46294"/>
                </a:lnTo>
                <a:lnTo>
                  <a:pt x="80087" y="46294"/>
                </a:lnTo>
                <a:close/>
                <a:moveTo>
                  <a:pt x="80087" y="46052"/>
                </a:moveTo>
                <a:lnTo>
                  <a:pt x="75531" y="46052"/>
                </a:lnTo>
                <a:lnTo>
                  <a:pt x="75531" y="41495"/>
                </a:lnTo>
                <a:lnTo>
                  <a:pt x="80087" y="41495"/>
                </a:lnTo>
                <a:close/>
                <a:moveTo>
                  <a:pt x="80087" y="41253"/>
                </a:moveTo>
                <a:lnTo>
                  <a:pt x="75531" y="41253"/>
                </a:lnTo>
                <a:lnTo>
                  <a:pt x="75531" y="36697"/>
                </a:lnTo>
                <a:lnTo>
                  <a:pt x="80087" y="36697"/>
                </a:lnTo>
                <a:close/>
                <a:moveTo>
                  <a:pt x="80087" y="36455"/>
                </a:moveTo>
                <a:lnTo>
                  <a:pt x="75531" y="36455"/>
                </a:lnTo>
                <a:lnTo>
                  <a:pt x="75531" y="31858"/>
                </a:lnTo>
                <a:lnTo>
                  <a:pt x="80087" y="31858"/>
                </a:lnTo>
                <a:close/>
                <a:moveTo>
                  <a:pt x="80087" y="31616"/>
                </a:moveTo>
                <a:lnTo>
                  <a:pt x="75531" y="31616"/>
                </a:lnTo>
                <a:lnTo>
                  <a:pt x="75531" y="27059"/>
                </a:lnTo>
                <a:lnTo>
                  <a:pt x="80087" y="27059"/>
                </a:lnTo>
                <a:close/>
                <a:moveTo>
                  <a:pt x="80087" y="26817"/>
                </a:moveTo>
                <a:lnTo>
                  <a:pt x="75531" y="26817"/>
                </a:lnTo>
                <a:lnTo>
                  <a:pt x="75531" y="22260"/>
                </a:lnTo>
                <a:lnTo>
                  <a:pt x="80087" y="22260"/>
                </a:lnTo>
                <a:close/>
                <a:moveTo>
                  <a:pt x="80087" y="22018"/>
                </a:moveTo>
                <a:lnTo>
                  <a:pt x="75531" y="22018"/>
                </a:lnTo>
                <a:lnTo>
                  <a:pt x="75531" y="17421"/>
                </a:lnTo>
                <a:lnTo>
                  <a:pt x="80087" y="17421"/>
                </a:lnTo>
                <a:close/>
                <a:moveTo>
                  <a:pt x="84886" y="70127"/>
                </a:moveTo>
                <a:lnTo>
                  <a:pt x="80329" y="70127"/>
                </a:lnTo>
                <a:lnTo>
                  <a:pt x="80329" y="65530"/>
                </a:lnTo>
                <a:lnTo>
                  <a:pt x="84886" y="65530"/>
                </a:lnTo>
                <a:close/>
                <a:moveTo>
                  <a:pt x="84886" y="65288"/>
                </a:moveTo>
                <a:lnTo>
                  <a:pt x="80329" y="65288"/>
                </a:lnTo>
                <a:lnTo>
                  <a:pt x="80329" y="60731"/>
                </a:lnTo>
                <a:lnTo>
                  <a:pt x="84886" y="60731"/>
                </a:lnTo>
                <a:close/>
                <a:moveTo>
                  <a:pt x="84886" y="60489"/>
                </a:moveTo>
                <a:lnTo>
                  <a:pt x="80329" y="60489"/>
                </a:lnTo>
                <a:lnTo>
                  <a:pt x="80329" y="55932"/>
                </a:lnTo>
                <a:lnTo>
                  <a:pt x="84886" y="55932"/>
                </a:lnTo>
                <a:close/>
                <a:moveTo>
                  <a:pt x="84886" y="55690"/>
                </a:moveTo>
                <a:lnTo>
                  <a:pt x="80329" y="55690"/>
                </a:lnTo>
                <a:lnTo>
                  <a:pt x="80329" y="51093"/>
                </a:lnTo>
                <a:lnTo>
                  <a:pt x="84886" y="51093"/>
                </a:lnTo>
                <a:close/>
                <a:moveTo>
                  <a:pt x="84886" y="50851"/>
                </a:moveTo>
                <a:lnTo>
                  <a:pt x="80329" y="50851"/>
                </a:lnTo>
                <a:lnTo>
                  <a:pt x="80329" y="46294"/>
                </a:lnTo>
                <a:lnTo>
                  <a:pt x="84886" y="46294"/>
                </a:lnTo>
                <a:close/>
                <a:moveTo>
                  <a:pt x="84886" y="46052"/>
                </a:moveTo>
                <a:lnTo>
                  <a:pt x="80329" y="46052"/>
                </a:lnTo>
                <a:lnTo>
                  <a:pt x="80329" y="41495"/>
                </a:lnTo>
                <a:lnTo>
                  <a:pt x="84886" y="41495"/>
                </a:lnTo>
                <a:close/>
                <a:moveTo>
                  <a:pt x="84886" y="41253"/>
                </a:moveTo>
                <a:lnTo>
                  <a:pt x="80329" y="41253"/>
                </a:lnTo>
                <a:lnTo>
                  <a:pt x="80329" y="36656"/>
                </a:lnTo>
                <a:lnTo>
                  <a:pt x="84886" y="36656"/>
                </a:lnTo>
                <a:close/>
                <a:moveTo>
                  <a:pt x="84886" y="36414"/>
                </a:moveTo>
                <a:lnTo>
                  <a:pt x="80329" y="36414"/>
                </a:lnTo>
                <a:lnTo>
                  <a:pt x="80329" y="31858"/>
                </a:lnTo>
                <a:lnTo>
                  <a:pt x="84886" y="31858"/>
                </a:lnTo>
                <a:close/>
                <a:moveTo>
                  <a:pt x="84886" y="31616"/>
                </a:moveTo>
                <a:lnTo>
                  <a:pt x="80329" y="31616"/>
                </a:lnTo>
                <a:lnTo>
                  <a:pt x="80329" y="27018"/>
                </a:lnTo>
                <a:lnTo>
                  <a:pt x="84886" y="27018"/>
                </a:lnTo>
                <a:close/>
                <a:moveTo>
                  <a:pt x="84886" y="26776"/>
                </a:moveTo>
                <a:lnTo>
                  <a:pt x="80329" y="26776"/>
                </a:lnTo>
                <a:lnTo>
                  <a:pt x="80329" y="22220"/>
                </a:lnTo>
                <a:lnTo>
                  <a:pt x="84886" y="22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p41">
            <a:extLst>
              <a:ext uri="{FF2B5EF4-FFF2-40B4-BE49-F238E27FC236}">
                <a16:creationId xmlns:a16="http://schemas.microsoft.com/office/drawing/2014/main" id="{91D7E576-2A9F-4C61-829B-CE544FBC8410}"/>
              </a:ext>
            </a:extLst>
          </p:cNvPr>
          <p:cNvSpPr txBox="1">
            <a:spLocks/>
          </p:cNvSpPr>
          <p:nvPr/>
        </p:nvSpPr>
        <p:spPr>
          <a:xfrm>
            <a:off x="2303073" y="2899833"/>
            <a:ext cx="475944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1pPr>
            <a:lvl2pPr marL="914400" marR="0" lvl="1"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2pPr>
            <a:lvl3pPr marL="1371600" marR="0" lvl="2"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3pPr>
            <a:lvl4pPr marL="1828800" marR="0" lvl="3"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4pPr>
            <a:lvl5pPr marL="2286000" marR="0" lvl="4"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5pPr>
            <a:lvl6pPr marL="2743200" marR="0" lvl="5"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6pPr>
            <a:lvl7pPr marL="3200400" marR="0" lvl="6"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7pPr>
            <a:lvl8pPr marL="3657600" marR="0" lvl="7"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8pPr>
            <a:lvl9pPr marL="4114800" marR="0" lvl="8" indent="-304800" algn="ctr" rtl="0">
              <a:lnSpc>
                <a:spcPct val="100000"/>
              </a:lnSpc>
              <a:spcBef>
                <a:spcPts val="0"/>
              </a:spcBef>
              <a:spcAft>
                <a:spcPts val="0"/>
              </a:spcAft>
              <a:buClr>
                <a:schemeClr val="dk1"/>
              </a:buClr>
              <a:buSzPts val="1200"/>
              <a:buFont typeface="Poppins"/>
              <a:buNone/>
              <a:defRPr sz="1200" b="0" i="0" u="none" strike="noStrike" cap="none">
                <a:solidFill>
                  <a:schemeClr val="dk1"/>
                </a:solidFill>
                <a:latin typeface="Poppins"/>
                <a:ea typeface="Poppins"/>
                <a:cs typeface="Poppins"/>
                <a:sym typeface="Poppins"/>
              </a:defRPr>
            </a:lvl9pPr>
          </a:lstStyle>
          <a:p>
            <a:pPr marL="0" indent="0" algn="just"/>
            <a:r>
              <a:rPr lang="es-MX" sz="1600" b="1" dirty="0"/>
              <a:t>a) Intervenir con voz y voto en las sesiones y deliberaciones de la junta parroquial rural.</a:t>
            </a:r>
          </a:p>
          <a:p>
            <a:pPr marL="0" indent="0" algn="just"/>
            <a:endParaRPr lang="es-MX" sz="1600" b="1" dirty="0"/>
          </a:p>
        </p:txBody>
      </p:sp>
      <p:grpSp>
        <p:nvGrpSpPr>
          <p:cNvPr id="29" name="Google Shape;1775;p72">
            <a:extLst>
              <a:ext uri="{FF2B5EF4-FFF2-40B4-BE49-F238E27FC236}">
                <a16:creationId xmlns:a16="http://schemas.microsoft.com/office/drawing/2014/main" id="{19E0FA77-5B70-4C78-9482-58CBED4BCB4E}"/>
              </a:ext>
            </a:extLst>
          </p:cNvPr>
          <p:cNvGrpSpPr/>
          <p:nvPr/>
        </p:nvGrpSpPr>
        <p:grpSpPr>
          <a:xfrm>
            <a:off x="4204685" y="1664979"/>
            <a:ext cx="956218" cy="806758"/>
            <a:chOff x="8670084" y="3764642"/>
            <a:chExt cx="459496" cy="343047"/>
          </a:xfrm>
        </p:grpSpPr>
        <p:sp>
          <p:nvSpPr>
            <p:cNvPr id="30" name="Google Shape;1776;p72">
              <a:extLst>
                <a:ext uri="{FF2B5EF4-FFF2-40B4-BE49-F238E27FC236}">
                  <a16:creationId xmlns:a16="http://schemas.microsoft.com/office/drawing/2014/main" id="{F67F1489-65DD-48E5-B5F2-F829470E77E1}"/>
                </a:ext>
              </a:extLst>
            </p:cNvPr>
            <p:cNvSpPr/>
            <p:nvPr/>
          </p:nvSpPr>
          <p:spPr>
            <a:xfrm>
              <a:off x="8670084" y="3764642"/>
              <a:ext cx="333590" cy="343047"/>
            </a:xfrm>
            <a:custGeom>
              <a:avLst/>
              <a:gdLst/>
              <a:ahLst/>
              <a:cxnLst/>
              <a:rect l="l" t="t" r="r" b="b"/>
              <a:pathLst>
                <a:path w="333590" h="343047" extrusionOk="0">
                  <a:moveTo>
                    <a:pt x="316120" y="546"/>
                  </a:moveTo>
                  <a:lnTo>
                    <a:pt x="201315" y="33734"/>
                  </a:lnTo>
                  <a:lnTo>
                    <a:pt x="50129" y="33734"/>
                  </a:lnTo>
                  <a:cubicBezTo>
                    <a:pt x="22443" y="33734"/>
                    <a:pt x="0" y="56177"/>
                    <a:pt x="0" y="83862"/>
                  </a:cubicBezTo>
                  <a:lnTo>
                    <a:pt x="0" y="159833"/>
                  </a:lnTo>
                  <a:cubicBezTo>
                    <a:pt x="0" y="187518"/>
                    <a:pt x="22443" y="209971"/>
                    <a:pt x="50137" y="209971"/>
                  </a:cubicBezTo>
                  <a:lnTo>
                    <a:pt x="67339" y="209971"/>
                  </a:lnTo>
                  <a:lnTo>
                    <a:pt x="42881" y="312098"/>
                  </a:lnTo>
                  <a:cubicBezTo>
                    <a:pt x="39105" y="327870"/>
                    <a:pt x="51055" y="343047"/>
                    <a:pt x="67294" y="343047"/>
                  </a:cubicBezTo>
                  <a:lnTo>
                    <a:pt x="106812" y="343047"/>
                  </a:lnTo>
                  <a:cubicBezTo>
                    <a:pt x="118474" y="343047"/>
                    <a:pt x="128509" y="335126"/>
                    <a:pt x="131224" y="323787"/>
                  </a:cubicBezTo>
                  <a:lnTo>
                    <a:pt x="158478" y="209971"/>
                  </a:lnTo>
                  <a:lnTo>
                    <a:pt x="201315" y="209971"/>
                  </a:lnTo>
                  <a:cubicBezTo>
                    <a:pt x="321866" y="244625"/>
                    <a:pt x="316255" y="243698"/>
                    <a:pt x="319915" y="243698"/>
                  </a:cubicBezTo>
                  <a:cubicBezTo>
                    <a:pt x="327494" y="243698"/>
                    <a:pt x="333591" y="237530"/>
                    <a:pt x="333591" y="230013"/>
                  </a:cubicBezTo>
                  <a:lnTo>
                    <a:pt x="333591" y="13691"/>
                  </a:lnTo>
                  <a:cubicBezTo>
                    <a:pt x="333591" y="4583"/>
                    <a:pt x="324851" y="-1981"/>
                    <a:pt x="316129" y="546"/>
                  </a:cubicBezTo>
                  <a:close/>
                  <a:moveTo>
                    <a:pt x="104582" y="316072"/>
                  </a:moveTo>
                  <a:lnTo>
                    <a:pt x="69712" y="316072"/>
                  </a:lnTo>
                  <a:lnTo>
                    <a:pt x="94691" y="211769"/>
                  </a:lnTo>
                  <a:lnTo>
                    <a:pt x="129561" y="211769"/>
                  </a:lnTo>
                  <a:lnTo>
                    <a:pt x="104591" y="316072"/>
                  </a:lnTo>
                  <a:close/>
                  <a:moveTo>
                    <a:pt x="188816" y="182996"/>
                  </a:moveTo>
                  <a:lnTo>
                    <a:pt x="49751" y="182996"/>
                  </a:lnTo>
                  <a:cubicBezTo>
                    <a:pt x="37163" y="182996"/>
                    <a:pt x="26966" y="172790"/>
                    <a:pt x="26966" y="160211"/>
                  </a:cubicBezTo>
                  <a:lnTo>
                    <a:pt x="26966" y="84393"/>
                  </a:lnTo>
                  <a:cubicBezTo>
                    <a:pt x="26966" y="71805"/>
                    <a:pt x="37171" y="61608"/>
                    <a:pt x="49751" y="61608"/>
                  </a:cubicBezTo>
                  <a:lnTo>
                    <a:pt x="188816" y="61608"/>
                  </a:lnTo>
                  <a:lnTo>
                    <a:pt x="188816" y="182996"/>
                  </a:lnTo>
                  <a:close/>
                  <a:moveTo>
                    <a:pt x="305708" y="211589"/>
                  </a:moveTo>
                  <a:lnTo>
                    <a:pt x="216690" y="185873"/>
                  </a:lnTo>
                  <a:lnTo>
                    <a:pt x="216690" y="58128"/>
                  </a:lnTo>
                  <a:lnTo>
                    <a:pt x="305708" y="32412"/>
                  </a:lnTo>
                  <a:lnTo>
                    <a:pt x="305708" y="2115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1" name="Google Shape;1777;p72">
              <a:extLst>
                <a:ext uri="{FF2B5EF4-FFF2-40B4-BE49-F238E27FC236}">
                  <a16:creationId xmlns:a16="http://schemas.microsoft.com/office/drawing/2014/main" id="{1CB0DD79-24F8-4AA6-83DA-0CE62B830057}"/>
                </a:ext>
              </a:extLst>
            </p:cNvPr>
            <p:cNvSpPr/>
            <p:nvPr/>
          </p:nvSpPr>
          <p:spPr>
            <a:xfrm>
              <a:off x="8733017"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2" name="Google Shape;1778;p72">
              <a:extLst>
                <a:ext uri="{FF2B5EF4-FFF2-40B4-BE49-F238E27FC236}">
                  <a16:creationId xmlns:a16="http://schemas.microsoft.com/office/drawing/2014/main" id="{2E86A587-10BE-442C-AC7C-E9579FFDED56}"/>
                </a:ext>
              </a:extLst>
            </p:cNvPr>
            <p:cNvSpPr/>
            <p:nvPr/>
          </p:nvSpPr>
          <p:spPr>
            <a:xfrm>
              <a:off x="8791462" y="3858445"/>
              <a:ext cx="26975" cy="56395"/>
            </a:xfrm>
            <a:custGeom>
              <a:avLst/>
              <a:gdLst/>
              <a:ahLst/>
              <a:cxnLst/>
              <a:rect l="l" t="t" r="r" b="b"/>
              <a:pathLst>
                <a:path w="26975" h="56395" extrusionOk="0">
                  <a:moveTo>
                    <a:pt x="0" y="13914"/>
                  </a:moveTo>
                  <a:lnTo>
                    <a:pt x="0" y="42481"/>
                  </a:lnTo>
                  <a:cubicBezTo>
                    <a:pt x="0" y="49764"/>
                    <a:pt x="5602" y="56058"/>
                    <a:pt x="12876" y="56382"/>
                  </a:cubicBezTo>
                  <a:cubicBezTo>
                    <a:pt x="20600" y="56723"/>
                    <a:pt x="26975" y="50555"/>
                    <a:pt x="26975" y="42903"/>
                  </a:cubicBezTo>
                  <a:lnTo>
                    <a:pt x="26975" y="13491"/>
                  </a:lnTo>
                  <a:cubicBezTo>
                    <a:pt x="26975" y="5839"/>
                    <a:pt x="20600" y="-320"/>
                    <a:pt x="12876" y="13"/>
                  </a:cubicBezTo>
                  <a:cubicBezTo>
                    <a:pt x="5593" y="336"/>
                    <a:pt x="0" y="6622"/>
                    <a:pt x="0" y="139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3" name="Google Shape;1779;p72">
              <a:extLst>
                <a:ext uri="{FF2B5EF4-FFF2-40B4-BE49-F238E27FC236}">
                  <a16:creationId xmlns:a16="http://schemas.microsoft.com/office/drawing/2014/main" id="{F9E6699D-C284-40AA-A2A6-3853544CCCAD}"/>
                </a:ext>
              </a:extLst>
            </p:cNvPr>
            <p:cNvSpPr/>
            <p:nvPr/>
          </p:nvSpPr>
          <p:spPr>
            <a:xfrm>
              <a:off x="9023866" y="3782015"/>
              <a:ext cx="73524" cy="73524"/>
            </a:xfrm>
            <a:custGeom>
              <a:avLst/>
              <a:gdLst/>
              <a:ahLst/>
              <a:cxnLst/>
              <a:rect l="l" t="t" r="r" b="b"/>
              <a:pathLst>
                <a:path w="73524" h="73524" extrusionOk="0">
                  <a:moveTo>
                    <a:pt x="69519" y="4006"/>
                  </a:moveTo>
                  <a:cubicBezTo>
                    <a:pt x="64178" y="-1335"/>
                    <a:pt x="55519" y="-1335"/>
                    <a:pt x="50187" y="4006"/>
                  </a:cubicBezTo>
                  <a:lnTo>
                    <a:pt x="4006" y="50187"/>
                  </a:lnTo>
                  <a:cubicBezTo>
                    <a:pt x="-1335" y="55528"/>
                    <a:pt x="-1335" y="64187"/>
                    <a:pt x="4006" y="69519"/>
                  </a:cubicBezTo>
                  <a:cubicBezTo>
                    <a:pt x="9347" y="74860"/>
                    <a:pt x="18006" y="74860"/>
                    <a:pt x="23338" y="69519"/>
                  </a:cubicBezTo>
                  <a:lnTo>
                    <a:pt x="69519" y="23338"/>
                  </a:lnTo>
                  <a:cubicBezTo>
                    <a:pt x="74860" y="17997"/>
                    <a:pt x="74860" y="9338"/>
                    <a:pt x="69519" y="40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4" name="Google Shape;1780;p72">
              <a:extLst>
                <a:ext uri="{FF2B5EF4-FFF2-40B4-BE49-F238E27FC236}">
                  <a16:creationId xmlns:a16="http://schemas.microsoft.com/office/drawing/2014/main" id="{F6D9558A-9759-4424-BF39-304E1D2E8F9C}"/>
                </a:ext>
              </a:extLst>
            </p:cNvPr>
            <p:cNvSpPr/>
            <p:nvPr/>
          </p:nvSpPr>
          <p:spPr>
            <a:xfrm>
              <a:off x="9038171" y="3873016"/>
              <a:ext cx="91409" cy="26975"/>
            </a:xfrm>
            <a:custGeom>
              <a:avLst/>
              <a:gdLst/>
              <a:ahLst/>
              <a:cxnLst/>
              <a:rect l="l" t="t" r="r" b="b"/>
              <a:pathLst>
                <a:path w="91409" h="26975" extrusionOk="0">
                  <a:moveTo>
                    <a:pt x="77917" y="0"/>
                  </a:moveTo>
                  <a:lnTo>
                    <a:pt x="13915" y="0"/>
                  </a:lnTo>
                  <a:cubicBezTo>
                    <a:pt x="6632" y="0"/>
                    <a:pt x="338" y="5602"/>
                    <a:pt x="14" y="12876"/>
                  </a:cubicBezTo>
                  <a:cubicBezTo>
                    <a:pt x="-328" y="20600"/>
                    <a:pt x="5841" y="26975"/>
                    <a:pt x="13492" y="26975"/>
                  </a:cubicBezTo>
                  <a:lnTo>
                    <a:pt x="77495" y="26975"/>
                  </a:lnTo>
                  <a:cubicBezTo>
                    <a:pt x="84778" y="26975"/>
                    <a:pt x="91073" y="21373"/>
                    <a:pt x="91396" y="14099"/>
                  </a:cubicBezTo>
                  <a:cubicBezTo>
                    <a:pt x="91737" y="6375"/>
                    <a:pt x="85570" y="0"/>
                    <a:pt x="7791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sp>
          <p:nvSpPr>
            <p:cNvPr id="35" name="Google Shape;1781;p72">
              <a:extLst>
                <a:ext uri="{FF2B5EF4-FFF2-40B4-BE49-F238E27FC236}">
                  <a16:creationId xmlns:a16="http://schemas.microsoft.com/office/drawing/2014/main" id="{348185D1-8D72-4B07-A8F7-3B146F2231CF}"/>
                </a:ext>
              </a:extLst>
            </p:cNvPr>
            <p:cNvSpPr/>
            <p:nvPr/>
          </p:nvSpPr>
          <p:spPr>
            <a:xfrm>
              <a:off x="9023866" y="3917745"/>
              <a:ext cx="73524" cy="73524"/>
            </a:xfrm>
            <a:custGeom>
              <a:avLst/>
              <a:gdLst/>
              <a:ahLst/>
              <a:cxnLst/>
              <a:rect l="l" t="t" r="r" b="b"/>
              <a:pathLst>
                <a:path w="73524" h="73524" extrusionOk="0">
                  <a:moveTo>
                    <a:pt x="69519" y="50187"/>
                  </a:moveTo>
                  <a:lnTo>
                    <a:pt x="23338" y="4006"/>
                  </a:lnTo>
                  <a:cubicBezTo>
                    <a:pt x="17997" y="-1335"/>
                    <a:pt x="9338" y="-1335"/>
                    <a:pt x="4006" y="4006"/>
                  </a:cubicBezTo>
                  <a:cubicBezTo>
                    <a:pt x="-1335" y="9347"/>
                    <a:pt x="-1335" y="18006"/>
                    <a:pt x="4006" y="23338"/>
                  </a:cubicBezTo>
                  <a:lnTo>
                    <a:pt x="50187" y="69519"/>
                  </a:lnTo>
                  <a:cubicBezTo>
                    <a:pt x="55528" y="74860"/>
                    <a:pt x="64187" y="74860"/>
                    <a:pt x="69519" y="69519"/>
                  </a:cubicBezTo>
                  <a:cubicBezTo>
                    <a:pt x="74860" y="64178"/>
                    <a:pt x="74860" y="55519"/>
                    <a:pt x="69519" y="501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7B879D"/>
                </a:solidFill>
                <a:latin typeface="Arial"/>
                <a:ea typeface="Arial"/>
                <a:cs typeface="Arial"/>
                <a:sym typeface="Arial"/>
              </a:endParaRPr>
            </a:p>
          </p:txBody>
        </p:sp>
      </p:grpSp>
    </p:spTree>
    <p:extLst>
      <p:ext uri="{BB962C8B-B14F-4D97-AF65-F5344CB8AC3E}">
        <p14:creationId xmlns:p14="http://schemas.microsoft.com/office/powerpoint/2010/main" val="61969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Business Annual Report by Slidesgo">
  <a:themeElements>
    <a:clrScheme name="Simple Light">
      <a:dk1>
        <a:srgbClr val="00094A"/>
      </a:dk1>
      <a:lt1>
        <a:srgbClr val="00649F"/>
      </a:lt1>
      <a:dk2>
        <a:srgbClr val="FEFEFE"/>
      </a:dk2>
      <a:lt2>
        <a:srgbClr val="63DBF5"/>
      </a:lt2>
      <a:accent1>
        <a:srgbClr val="006DF5"/>
      </a:accent1>
      <a:accent2>
        <a:srgbClr val="516CEE"/>
      </a:accent2>
      <a:accent3>
        <a:srgbClr val="FFFFFF"/>
      </a:accent3>
      <a:accent4>
        <a:srgbClr val="FFFFFF"/>
      </a:accent4>
      <a:accent5>
        <a:srgbClr val="FFFFFF"/>
      </a:accent5>
      <a:accent6>
        <a:srgbClr val="FFFFFF"/>
      </a:accent6>
      <a:hlink>
        <a:srgbClr val="000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5324</TotalTime>
  <Words>5195</Words>
  <Application>Microsoft Office PowerPoint</Application>
  <PresentationFormat>Presentación en pantalla (16:9)</PresentationFormat>
  <Paragraphs>376</Paragraphs>
  <Slides>59</Slides>
  <Notes>59</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59</vt:i4>
      </vt:variant>
    </vt:vector>
  </HeadingPairs>
  <TitlesOfParts>
    <vt:vector size="74" baseType="lpstr">
      <vt:lpstr>Maven Pro</vt:lpstr>
      <vt:lpstr>Bahnschrift Condensed</vt:lpstr>
      <vt:lpstr>Century Gothic</vt:lpstr>
      <vt:lpstr>Catalish Huntera</vt:lpstr>
      <vt:lpstr>Montserrat</vt:lpstr>
      <vt:lpstr>Butterscotch</vt:lpstr>
      <vt:lpstr>Poppins</vt:lpstr>
      <vt:lpstr>Arial</vt:lpstr>
      <vt:lpstr>Proxima Nova</vt:lpstr>
      <vt:lpstr>Microsoft YaHei Light</vt:lpstr>
      <vt:lpstr>Cousine</vt:lpstr>
      <vt:lpstr>Wingdings</vt:lpstr>
      <vt:lpstr>Calibri</vt:lpstr>
      <vt:lpstr>Business Annual Report by Slidesgo</vt:lpstr>
      <vt:lpstr>Slidesgo Final Pages</vt:lpstr>
      <vt:lpstr>Rendición de Cuentas 2024</vt:lpstr>
      <vt:lpstr>Distribución del Informe</vt:lpstr>
      <vt:lpstr>PLAN DE TRABAJO</vt:lpstr>
      <vt:lpstr>01</vt:lpstr>
      <vt:lpstr>02</vt:lpstr>
      <vt:lpstr>03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2024</dc:title>
  <dc:creator>ASUS Vivobook</dc:creator>
  <cp:lastModifiedBy>Gustavo Flores</cp:lastModifiedBy>
  <cp:revision>27</cp:revision>
  <dcterms:modified xsi:type="dcterms:W3CDTF">2025-06-28T12:55:43Z</dcterms:modified>
</cp:coreProperties>
</file>